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12192000"/>
  <p:notesSz cx="6858000" cy="9144000"/>
  <p:embeddedFontLst>
    <p:embeddedFont>
      <p:font typeface="Andika"/>
      <p:regular r:id="rId14"/>
      <p:bold r:id="rId15"/>
      <p:italic r:id="rId16"/>
      <p:boldItalic r:id="rId17"/>
    </p:embeddedFont>
    <p:embeddedFont>
      <p:font typeface="Abril Fatface"/>
      <p:regular r:id="rId18"/>
    </p:embeddedFont>
    <p:embeddedFont>
      <p:font typeface="Poppins"/>
      <p:regular r:id="rId19"/>
      <p:bold r:id="rId20"/>
      <p:italic r:id="rId21"/>
      <p:boldItalic r:id="rId22"/>
    </p:embeddedFont>
    <p:embeddedFont>
      <p:font typeface="Griffy"/>
      <p:regular r:id="rId23"/>
    </p:embeddedFont>
    <p:embeddedFont>
      <p:font typeface="Barlow Condensed"/>
      <p:regular r:id="rId24"/>
      <p:bold r:id="rId25"/>
      <p:italic r:id="rId26"/>
      <p:boldItalic r:id="rId27"/>
    </p:embeddedFont>
    <p:embeddedFont>
      <p:font typeface="Homemade Appl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9" roundtripDataSignature="AMtx7mgdRZwfWC7sOtCJSjuTvBKC+vfh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BarlowCondensed-regular.fntdata"/><Relationship Id="rId23" Type="http://schemas.openxmlformats.org/officeDocument/2006/relationships/font" Target="fonts/Griff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arlowCondensed-italic.fntdata"/><Relationship Id="rId25" Type="http://schemas.openxmlformats.org/officeDocument/2006/relationships/font" Target="fonts/BarlowCondensed-bold.fntdata"/><Relationship Id="rId28" Type="http://schemas.openxmlformats.org/officeDocument/2006/relationships/font" Target="fonts/HomemadeApple-regular.fntdata"/><Relationship Id="rId27" Type="http://schemas.openxmlformats.org/officeDocument/2006/relationships/font" Target="fonts/BarlowCondense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Andika-bold.fntdata"/><Relationship Id="rId14" Type="http://schemas.openxmlformats.org/officeDocument/2006/relationships/font" Target="fonts/Andika-regular.fntdata"/><Relationship Id="rId17" Type="http://schemas.openxmlformats.org/officeDocument/2006/relationships/font" Target="fonts/Andika-boldItalic.fntdata"/><Relationship Id="rId16" Type="http://schemas.openxmlformats.org/officeDocument/2006/relationships/font" Target="fonts/Andika-italic.fntdata"/><Relationship Id="rId19" Type="http://schemas.openxmlformats.org/officeDocument/2006/relationships/font" Target="fonts/Poppins-regular.fntdata"/><Relationship Id="rId18" Type="http://schemas.openxmlformats.org/officeDocument/2006/relationships/font" Target="fonts/AbrilFatface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8" name="Google Shape;172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3" name="Google Shape;173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3" name="Google Shape;174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1" name="Google Shape;175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7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9" name="Google Shape;175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24895d5cc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7" name="Google Shape;1767;g24895d5cc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2" name="Google Shape;177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7" name="Google Shape;177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" TargetMode="External"/><Relationship Id="rId3" Type="http://schemas.openxmlformats.org/officeDocument/2006/relationships/image" Target="../media/image4.png"/><Relationship Id="rId4" Type="http://schemas.openxmlformats.org/officeDocument/2006/relationships/hyperlink" Target="https://slidesmania.com/questions-powerpoint-google-slides/can-i-use-these-templates/" TargetMode="External"/><Relationship Id="rId11" Type="http://schemas.openxmlformats.org/officeDocument/2006/relationships/hyperlink" Target="https://www.instagram.com/slidesmania/" TargetMode="External"/><Relationship Id="rId10" Type="http://schemas.openxmlformats.org/officeDocument/2006/relationships/image" Target="../media/image5.png"/><Relationship Id="rId12" Type="http://schemas.openxmlformats.org/officeDocument/2006/relationships/image" Target="../media/image3.png"/><Relationship Id="rId9" Type="http://schemas.openxmlformats.org/officeDocument/2006/relationships/hyperlink" Target="https://www.pinterest.com/slidesmania/" TargetMode="External"/><Relationship Id="rId5" Type="http://schemas.openxmlformats.org/officeDocument/2006/relationships/hyperlink" Target="https://www.facebook.com/SlidesManiaSM/" TargetMode="External"/><Relationship Id="rId6" Type="http://schemas.openxmlformats.org/officeDocument/2006/relationships/image" Target="../media/image1.png"/><Relationship Id="rId7" Type="http://schemas.openxmlformats.org/officeDocument/2006/relationships/hyperlink" Target="https://twitter.com/SlidesManiaSM/" TargetMode="External"/><Relationship Id="rId8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 Title">
  <p:cSld name="CUSTOM">
    <p:bg>
      <p:bgPr>
        <a:solidFill>
          <a:srgbClr val="B2E6E4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/>
          <p:nvPr/>
        </p:nvSpPr>
        <p:spPr>
          <a:xfrm>
            <a:off x="0" y="750646"/>
            <a:ext cx="12192000" cy="512619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3450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9"/>
          <p:cNvSpPr/>
          <p:nvPr/>
        </p:nvSpPr>
        <p:spPr>
          <a:xfrm>
            <a:off x="0" y="15899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" name="Google Shape;12;p9"/>
          <p:cNvGrpSpPr/>
          <p:nvPr/>
        </p:nvGrpSpPr>
        <p:grpSpPr>
          <a:xfrm>
            <a:off x="2046790" y="3313811"/>
            <a:ext cx="1139189" cy="1517680"/>
            <a:chOff x="4955857" y="3380421"/>
            <a:chExt cx="1139189" cy="1517680"/>
          </a:xfrm>
        </p:grpSpPr>
        <p:sp>
          <p:nvSpPr>
            <p:cNvPr id="13" name="Google Shape;13;p9"/>
            <p:cNvSpPr/>
            <p:nvPr/>
          </p:nvSpPr>
          <p:spPr>
            <a:xfrm>
              <a:off x="5476874" y="3380421"/>
              <a:ext cx="98107" cy="1415415"/>
            </a:xfrm>
            <a:custGeom>
              <a:rect b="b" l="l" r="r" t="t"/>
              <a:pathLst>
                <a:path extrusionOk="0" h="1415415" w="98107">
                  <a:moveTo>
                    <a:pt x="48578" y="0"/>
                  </a:moveTo>
                  <a:lnTo>
                    <a:pt x="73343" y="707708"/>
                  </a:lnTo>
                  <a:lnTo>
                    <a:pt x="98107" y="1415415"/>
                  </a:lnTo>
                  <a:lnTo>
                    <a:pt x="48578" y="1415415"/>
                  </a:lnTo>
                  <a:lnTo>
                    <a:pt x="0" y="1415415"/>
                  </a:lnTo>
                  <a:lnTo>
                    <a:pt x="24765" y="707708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9"/>
            <p:cNvSpPr/>
            <p:nvPr/>
          </p:nvSpPr>
          <p:spPr>
            <a:xfrm>
              <a:off x="5309234" y="3380421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216218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3" y="454343"/>
                    <a:pt x="226695" y="268605"/>
                    <a:pt x="216218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9"/>
            <p:cNvSpPr/>
            <p:nvPr/>
          </p:nvSpPr>
          <p:spPr>
            <a:xfrm>
              <a:off x="5524193" y="3380421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1259" y="0"/>
                  </a:moveTo>
                  <a:cubicBezTo>
                    <a:pt x="36501" y="184785"/>
                    <a:pt x="85079" y="311468"/>
                    <a:pt x="217476" y="371475"/>
                  </a:cubicBezTo>
                  <a:cubicBezTo>
                    <a:pt x="33644" y="454343"/>
                    <a:pt x="-8266" y="268605"/>
                    <a:pt x="1259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9"/>
            <p:cNvSpPr/>
            <p:nvPr/>
          </p:nvSpPr>
          <p:spPr>
            <a:xfrm>
              <a:off x="5247321" y="3542346"/>
              <a:ext cx="280003" cy="505073"/>
            </a:xfrm>
            <a:custGeom>
              <a:rect b="b" l="l" r="r" t="t"/>
              <a:pathLst>
                <a:path extrusionOk="0" h="505073" w="280003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8"/>
                  </a:cubicBezTo>
                  <a:cubicBezTo>
                    <a:pt x="237172" y="586740"/>
                    <a:pt x="291465" y="346710"/>
                    <a:pt x="27813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9"/>
            <p:cNvSpPr/>
            <p:nvPr/>
          </p:nvSpPr>
          <p:spPr>
            <a:xfrm>
              <a:off x="5523809" y="3542346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1642" y="0"/>
                  </a:moveTo>
                  <a:cubicBezTo>
                    <a:pt x="46409" y="238125"/>
                    <a:pt x="109274" y="401003"/>
                    <a:pt x="279772" y="479108"/>
                  </a:cubicBezTo>
                  <a:cubicBezTo>
                    <a:pt x="43552" y="586740"/>
                    <a:pt x="-10741" y="346710"/>
                    <a:pt x="164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9"/>
            <p:cNvSpPr/>
            <p:nvPr/>
          </p:nvSpPr>
          <p:spPr>
            <a:xfrm>
              <a:off x="5174932" y="3711892"/>
              <a:ext cx="352726" cy="505073"/>
            </a:xfrm>
            <a:custGeom>
              <a:rect b="b" l="l" r="r" t="t"/>
              <a:pathLst>
                <a:path extrusionOk="0" h="505073" w="352726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2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9"/>
            <p:cNvSpPr/>
            <p:nvPr/>
          </p:nvSpPr>
          <p:spPr>
            <a:xfrm>
              <a:off x="5523265" y="3711892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9"/>
            <p:cNvSpPr/>
            <p:nvPr/>
          </p:nvSpPr>
          <p:spPr>
            <a:xfrm>
              <a:off x="5174932" y="4030979"/>
              <a:ext cx="352726" cy="505073"/>
            </a:xfrm>
            <a:custGeom>
              <a:rect b="b" l="l" r="r" t="t"/>
              <a:pathLst>
                <a:path extrusionOk="0" h="505073" w="352726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2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9"/>
            <p:cNvSpPr/>
            <p:nvPr/>
          </p:nvSpPr>
          <p:spPr>
            <a:xfrm>
              <a:off x="5523265" y="4030979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9"/>
            <p:cNvSpPr/>
            <p:nvPr/>
          </p:nvSpPr>
          <p:spPr>
            <a:xfrm>
              <a:off x="4998719" y="4211002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526733" y="0"/>
                  </a:moveTo>
                  <a:cubicBezTo>
                    <a:pt x="441960" y="238125"/>
                    <a:pt x="322897" y="401003"/>
                    <a:pt x="0" y="479107"/>
                  </a:cubicBezTo>
                  <a:cubicBezTo>
                    <a:pt x="447675" y="586740"/>
                    <a:pt x="551498" y="345757"/>
                    <a:pt x="52673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9"/>
            <p:cNvSpPr/>
            <p:nvPr/>
          </p:nvSpPr>
          <p:spPr>
            <a:xfrm>
              <a:off x="5522257" y="4211002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3195" y="0"/>
                  </a:moveTo>
                  <a:cubicBezTo>
                    <a:pt x="87967" y="238125"/>
                    <a:pt x="207030" y="401003"/>
                    <a:pt x="529927" y="479107"/>
                  </a:cubicBezTo>
                  <a:cubicBezTo>
                    <a:pt x="82252" y="586740"/>
                    <a:pt x="-20618" y="345757"/>
                    <a:pt x="31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9"/>
            <p:cNvSpPr/>
            <p:nvPr/>
          </p:nvSpPr>
          <p:spPr>
            <a:xfrm>
              <a:off x="4955857" y="4351971"/>
              <a:ext cx="573268" cy="546130"/>
            </a:xfrm>
            <a:custGeom>
              <a:rect b="b" l="l" r="r" t="t"/>
              <a:pathLst>
                <a:path extrusionOk="0" h="546130" w="573268">
                  <a:moveTo>
                    <a:pt x="569595" y="0"/>
                  </a:moveTo>
                  <a:cubicBezTo>
                    <a:pt x="477202" y="257175"/>
                    <a:pt x="349567" y="434340"/>
                    <a:pt x="0" y="518160"/>
                  </a:cubicBezTo>
                  <a:cubicBezTo>
                    <a:pt x="484823" y="634365"/>
                    <a:pt x="596265" y="374333"/>
                    <a:pt x="569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9"/>
            <p:cNvSpPr/>
            <p:nvPr/>
          </p:nvSpPr>
          <p:spPr>
            <a:xfrm>
              <a:off x="5522009" y="4351971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3443" y="0"/>
                  </a:moveTo>
                  <a:cubicBezTo>
                    <a:pt x="95835" y="257175"/>
                    <a:pt x="223470" y="434340"/>
                    <a:pt x="573038" y="518160"/>
                  </a:cubicBezTo>
                  <a:cubicBezTo>
                    <a:pt x="89168" y="634365"/>
                    <a:pt x="-22275" y="374333"/>
                    <a:pt x="344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" name="Google Shape;26;p9"/>
          <p:cNvGrpSpPr/>
          <p:nvPr/>
        </p:nvGrpSpPr>
        <p:grpSpPr>
          <a:xfrm>
            <a:off x="2437315" y="3566224"/>
            <a:ext cx="1139189" cy="1517680"/>
            <a:chOff x="5346382" y="3632834"/>
            <a:chExt cx="1139189" cy="1517680"/>
          </a:xfrm>
        </p:grpSpPr>
        <p:sp>
          <p:nvSpPr>
            <p:cNvPr id="27" name="Google Shape;27;p9"/>
            <p:cNvSpPr/>
            <p:nvPr/>
          </p:nvSpPr>
          <p:spPr>
            <a:xfrm>
              <a:off x="5867399" y="3632834"/>
              <a:ext cx="98107" cy="1415415"/>
            </a:xfrm>
            <a:custGeom>
              <a:rect b="b" l="l" r="r" t="t"/>
              <a:pathLst>
                <a:path extrusionOk="0" h="1415415" w="98107">
                  <a:moveTo>
                    <a:pt x="48578" y="0"/>
                  </a:moveTo>
                  <a:lnTo>
                    <a:pt x="73343" y="707708"/>
                  </a:lnTo>
                  <a:lnTo>
                    <a:pt x="98107" y="1415415"/>
                  </a:lnTo>
                  <a:lnTo>
                    <a:pt x="48578" y="1415415"/>
                  </a:lnTo>
                  <a:lnTo>
                    <a:pt x="0" y="1415415"/>
                  </a:lnTo>
                  <a:lnTo>
                    <a:pt x="23813" y="707708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9"/>
            <p:cNvSpPr/>
            <p:nvPr/>
          </p:nvSpPr>
          <p:spPr>
            <a:xfrm>
              <a:off x="5699759" y="3632834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216218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3" y="454343"/>
                    <a:pt x="226695" y="268605"/>
                    <a:pt x="216218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9"/>
            <p:cNvSpPr/>
            <p:nvPr/>
          </p:nvSpPr>
          <p:spPr>
            <a:xfrm>
              <a:off x="5914718" y="3632834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1259" y="0"/>
                  </a:moveTo>
                  <a:cubicBezTo>
                    <a:pt x="36501" y="184785"/>
                    <a:pt x="85079" y="311468"/>
                    <a:pt x="217476" y="371475"/>
                  </a:cubicBezTo>
                  <a:cubicBezTo>
                    <a:pt x="33644" y="454343"/>
                    <a:pt x="-8266" y="268605"/>
                    <a:pt x="1259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9"/>
            <p:cNvSpPr/>
            <p:nvPr/>
          </p:nvSpPr>
          <p:spPr>
            <a:xfrm>
              <a:off x="5637846" y="3794759"/>
              <a:ext cx="279982" cy="505073"/>
            </a:xfrm>
            <a:custGeom>
              <a:rect b="b" l="l" r="r" t="t"/>
              <a:pathLst>
                <a:path extrusionOk="0" h="505073" w="279982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8"/>
                  </a:cubicBezTo>
                  <a:cubicBezTo>
                    <a:pt x="236220" y="586740"/>
                    <a:pt x="291465" y="346710"/>
                    <a:pt x="27813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9"/>
            <p:cNvSpPr/>
            <p:nvPr/>
          </p:nvSpPr>
          <p:spPr>
            <a:xfrm>
              <a:off x="5914334" y="3794759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1642" y="0"/>
                  </a:moveTo>
                  <a:cubicBezTo>
                    <a:pt x="46409" y="238125"/>
                    <a:pt x="109274" y="401003"/>
                    <a:pt x="279772" y="479108"/>
                  </a:cubicBezTo>
                  <a:cubicBezTo>
                    <a:pt x="43552" y="586740"/>
                    <a:pt x="-10741" y="346710"/>
                    <a:pt x="164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9"/>
            <p:cNvSpPr/>
            <p:nvPr/>
          </p:nvSpPr>
          <p:spPr>
            <a:xfrm>
              <a:off x="5565456" y="3965256"/>
              <a:ext cx="352727" cy="505009"/>
            </a:xfrm>
            <a:custGeom>
              <a:rect b="b" l="l" r="r" t="t"/>
              <a:pathLst>
                <a:path extrusionOk="0" h="505009" w="352727">
                  <a:moveTo>
                    <a:pt x="350520" y="0"/>
                  </a:moveTo>
                  <a:cubicBezTo>
                    <a:pt x="294323" y="238125"/>
                    <a:pt x="215265" y="401003"/>
                    <a:pt x="0" y="479108"/>
                  </a:cubicBezTo>
                  <a:cubicBezTo>
                    <a:pt x="298133" y="586740"/>
                    <a:pt x="366713" y="345758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9"/>
            <p:cNvSpPr/>
            <p:nvPr/>
          </p:nvSpPr>
          <p:spPr>
            <a:xfrm>
              <a:off x="5913790" y="3965256"/>
              <a:ext cx="352706" cy="505009"/>
            </a:xfrm>
            <a:custGeom>
              <a:rect b="b" l="l" r="r" t="t"/>
              <a:pathLst>
                <a:path extrusionOk="0" h="505009" w="352706">
                  <a:moveTo>
                    <a:pt x="2187" y="0"/>
                  </a:moveTo>
                  <a:cubicBezTo>
                    <a:pt x="58384" y="238125"/>
                    <a:pt x="137441" y="401003"/>
                    <a:pt x="352706" y="479108"/>
                  </a:cubicBezTo>
                  <a:cubicBezTo>
                    <a:pt x="55527" y="586740"/>
                    <a:pt x="-14006" y="345758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9"/>
            <p:cNvSpPr/>
            <p:nvPr/>
          </p:nvSpPr>
          <p:spPr>
            <a:xfrm>
              <a:off x="5565456" y="4283392"/>
              <a:ext cx="352727" cy="505073"/>
            </a:xfrm>
            <a:custGeom>
              <a:rect b="b" l="l" r="r" t="t"/>
              <a:pathLst>
                <a:path extrusionOk="0" h="505073" w="352727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3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9"/>
            <p:cNvSpPr/>
            <p:nvPr/>
          </p:nvSpPr>
          <p:spPr>
            <a:xfrm>
              <a:off x="5913790" y="4283392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9"/>
            <p:cNvSpPr/>
            <p:nvPr/>
          </p:nvSpPr>
          <p:spPr>
            <a:xfrm>
              <a:off x="5389244" y="4463414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526733" y="0"/>
                  </a:moveTo>
                  <a:cubicBezTo>
                    <a:pt x="441960" y="238125"/>
                    <a:pt x="322898" y="401003"/>
                    <a:pt x="0" y="479107"/>
                  </a:cubicBezTo>
                  <a:cubicBezTo>
                    <a:pt x="447675" y="586740"/>
                    <a:pt x="551498" y="345757"/>
                    <a:pt x="52673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9"/>
            <p:cNvSpPr/>
            <p:nvPr/>
          </p:nvSpPr>
          <p:spPr>
            <a:xfrm>
              <a:off x="5912782" y="4463414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3195" y="0"/>
                  </a:moveTo>
                  <a:cubicBezTo>
                    <a:pt x="87967" y="238125"/>
                    <a:pt x="207030" y="401003"/>
                    <a:pt x="529927" y="479107"/>
                  </a:cubicBezTo>
                  <a:cubicBezTo>
                    <a:pt x="82252" y="586740"/>
                    <a:pt x="-20618" y="345757"/>
                    <a:pt x="31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9"/>
            <p:cNvSpPr/>
            <p:nvPr/>
          </p:nvSpPr>
          <p:spPr>
            <a:xfrm>
              <a:off x="5346382" y="4604384"/>
              <a:ext cx="573247" cy="546130"/>
            </a:xfrm>
            <a:custGeom>
              <a:rect b="b" l="l" r="r" t="t"/>
              <a:pathLst>
                <a:path extrusionOk="0" h="546130" w="573247">
                  <a:moveTo>
                    <a:pt x="569595" y="0"/>
                  </a:moveTo>
                  <a:cubicBezTo>
                    <a:pt x="477202" y="257175"/>
                    <a:pt x="349567" y="434340"/>
                    <a:pt x="0" y="518160"/>
                  </a:cubicBezTo>
                  <a:cubicBezTo>
                    <a:pt x="483870" y="634365"/>
                    <a:pt x="596265" y="374333"/>
                    <a:pt x="569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9"/>
            <p:cNvSpPr/>
            <p:nvPr/>
          </p:nvSpPr>
          <p:spPr>
            <a:xfrm>
              <a:off x="5912534" y="4604384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3443" y="0"/>
                  </a:moveTo>
                  <a:cubicBezTo>
                    <a:pt x="95835" y="257175"/>
                    <a:pt x="223470" y="434340"/>
                    <a:pt x="573038" y="518160"/>
                  </a:cubicBezTo>
                  <a:cubicBezTo>
                    <a:pt x="89168" y="634365"/>
                    <a:pt x="-22275" y="374333"/>
                    <a:pt x="344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" name="Google Shape;40;p9"/>
          <p:cNvGrpSpPr/>
          <p:nvPr/>
        </p:nvGrpSpPr>
        <p:grpSpPr>
          <a:xfrm>
            <a:off x="3635560" y="3437636"/>
            <a:ext cx="996314" cy="1327585"/>
            <a:chOff x="6544627" y="3504246"/>
            <a:chExt cx="996314" cy="1327585"/>
          </a:xfrm>
        </p:grpSpPr>
        <p:sp>
          <p:nvSpPr>
            <p:cNvPr id="41" name="Google Shape;41;p9"/>
            <p:cNvSpPr/>
            <p:nvPr/>
          </p:nvSpPr>
          <p:spPr>
            <a:xfrm>
              <a:off x="6999921" y="3504246"/>
              <a:ext cx="85725" cy="1238250"/>
            </a:xfrm>
            <a:custGeom>
              <a:rect b="b" l="l" r="r" t="t"/>
              <a:pathLst>
                <a:path extrusionOk="0" h="1238250" w="85725">
                  <a:moveTo>
                    <a:pt x="42863" y="0"/>
                  </a:moveTo>
                  <a:lnTo>
                    <a:pt x="63818" y="619125"/>
                  </a:lnTo>
                  <a:lnTo>
                    <a:pt x="85725" y="1238250"/>
                  </a:lnTo>
                  <a:lnTo>
                    <a:pt x="42863" y="1238250"/>
                  </a:lnTo>
                  <a:lnTo>
                    <a:pt x="0" y="1238250"/>
                  </a:lnTo>
                  <a:lnTo>
                    <a:pt x="20955" y="619125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6854189" y="3504246"/>
              <a:ext cx="189743" cy="342549"/>
            </a:xfrm>
            <a:custGeom>
              <a:rect b="b" l="l" r="r" t="t"/>
              <a:pathLst>
                <a:path extrusionOk="0" h="342549" w="189743">
                  <a:moveTo>
                    <a:pt x="188595" y="0"/>
                  </a:moveTo>
                  <a:cubicBezTo>
                    <a:pt x="158115" y="160972"/>
                    <a:pt x="115253" y="272415"/>
                    <a:pt x="0" y="324803"/>
                  </a:cubicBezTo>
                  <a:cubicBezTo>
                    <a:pt x="160020" y="398145"/>
                    <a:pt x="197167" y="235268"/>
                    <a:pt x="188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9"/>
            <p:cNvSpPr/>
            <p:nvPr/>
          </p:nvSpPr>
          <p:spPr>
            <a:xfrm>
              <a:off x="7041635" y="3504246"/>
              <a:ext cx="189743" cy="342549"/>
            </a:xfrm>
            <a:custGeom>
              <a:rect b="b" l="l" r="r" t="t"/>
              <a:pathLst>
                <a:path extrusionOk="0" h="342549" w="189743">
                  <a:moveTo>
                    <a:pt x="1148" y="0"/>
                  </a:moveTo>
                  <a:cubicBezTo>
                    <a:pt x="31629" y="160972"/>
                    <a:pt x="74491" y="272415"/>
                    <a:pt x="189744" y="324803"/>
                  </a:cubicBezTo>
                  <a:cubicBezTo>
                    <a:pt x="29723" y="398145"/>
                    <a:pt x="-7424" y="235268"/>
                    <a:pt x="1148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9"/>
            <p:cNvSpPr/>
            <p:nvPr/>
          </p:nvSpPr>
          <p:spPr>
            <a:xfrm>
              <a:off x="6798944" y="3646169"/>
              <a:ext cx="245396" cy="441837"/>
            </a:xfrm>
            <a:custGeom>
              <a:rect b="b" l="l" r="r" t="t"/>
              <a:pathLst>
                <a:path extrusionOk="0" h="441837" w="245396">
                  <a:moveTo>
                    <a:pt x="243840" y="0"/>
                  </a:moveTo>
                  <a:cubicBezTo>
                    <a:pt x="204788" y="207645"/>
                    <a:pt x="149543" y="351473"/>
                    <a:pt x="0" y="419100"/>
                  </a:cubicBezTo>
                  <a:cubicBezTo>
                    <a:pt x="206693" y="513398"/>
                    <a:pt x="255270" y="302895"/>
                    <a:pt x="24384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9"/>
            <p:cNvSpPr/>
            <p:nvPr/>
          </p:nvSpPr>
          <p:spPr>
            <a:xfrm>
              <a:off x="7041207" y="3646169"/>
              <a:ext cx="245417" cy="441837"/>
            </a:xfrm>
            <a:custGeom>
              <a:rect b="b" l="l" r="r" t="t"/>
              <a:pathLst>
                <a:path extrusionOk="0" h="441837" w="245417">
                  <a:moveTo>
                    <a:pt x="1577" y="0"/>
                  </a:moveTo>
                  <a:cubicBezTo>
                    <a:pt x="40630" y="207645"/>
                    <a:pt x="95875" y="351473"/>
                    <a:pt x="245417" y="419100"/>
                  </a:cubicBezTo>
                  <a:cubicBezTo>
                    <a:pt x="37773" y="513398"/>
                    <a:pt x="-9852" y="302895"/>
                    <a:pt x="157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9"/>
            <p:cNvSpPr/>
            <p:nvPr/>
          </p:nvSpPr>
          <p:spPr>
            <a:xfrm>
              <a:off x="6736079" y="3794759"/>
              <a:ext cx="308664" cy="441837"/>
            </a:xfrm>
            <a:custGeom>
              <a:rect b="b" l="l" r="r" t="t"/>
              <a:pathLst>
                <a:path extrusionOk="0" h="441837" w="308664">
                  <a:moveTo>
                    <a:pt x="306705" y="0"/>
                  </a:moveTo>
                  <a:cubicBezTo>
                    <a:pt x="257175" y="207645"/>
                    <a:pt x="187642" y="351472"/>
                    <a:pt x="0" y="419100"/>
                  </a:cubicBezTo>
                  <a:cubicBezTo>
                    <a:pt x="260985" y="513397"/>
                    <a:pt x="320992" y="302895"/>
                    <a:pt x="30670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9"/>
            <p:cNvSpPr/>
            <p:nvPr/>
          </p:nvSpPr>
          <p:spPr>
            <a:xfrm>
              <a:off x="7040824" y="3794759"/>
              <a:ext cx="308665" cy="441837"/>
            </a:xfrm>
            <a:custGeom>
              <a:rect b="b" l="l" r="r" t="t"/>
              <a:pathLst>
                <a:path extrusionOk="0" h="441837" w="308665">
                  <a:moveTo>
                    <a:pt x="1960" y="0"/>
                  </a:moveTo>
                  <a:cubicBezTo>
                    <a:pt x="51490" y="207645"/>
                    <a:pt x="121023" y="351472"/>
                    <a:pt x="308665" y="419100"/>
                  </a:cubicBezTo>
                  <a:cubicBezTo>
                    <a:pt x="47680" y="513397"/>
                    <a:pt x="-12327" y="302895"/>
                    <a:pt x="196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9"/>
            <p:cNvSpPr/>
            <p:nvPr/>
          </p:nvSpPr>
          <p:spPr>
            <a:xfrm>
              <a:off x="6736079" y="4073842"/>
              <a:ext cx="308664" cy="441510"/>
            </a:xfrm>
            <a:custGeom>
              <a:rect b="b" l="l" r="r" t="t"/>
              <a:pathLst>
                <a:path extrusionOk="0" h="441510" w="308664">
                  <a:moveTo>
                    <a:pt x="306705" y="0"/>
                  </a:moveTo>
                  <a:cubicBezTo>
                    <a:pt x="257175" y="207645"/>
                    <a:pt x="187642" y="351472"/>
                    <a:pt x="0" y="419100"/>
                  </a:cubicBezTo>
                  <a:cubicBezTo>
                    <a:pt x="260985" y="512445"/>
                    <a:pt x="320992" y="302895"/>
                    <a:pt x="30670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9"/>
            <p:cNvSpPr/>
            <p:nvPr/>
          </p:nvSpPr>
          <p:spPr>
            <a:xfrm>
              <a:off x="7040824" y="4073842"/>
              <a:ext cx="308665" cy="441510"/>
            </a:xfrm>
            <a:custGeom>
              <a:rect b="b" l="l" r="r" t="t"/>
              <a:pathLst>
                <a:path extrusionOk="0" h="441510" w="308665">
                  <a:moveTo>
                    <a:pt x="1960" y="0"/>
                  </a:moveTo>
                  <a:cubicBezTo>
                    <a:pt x="51490" y="207645"/>
                    <a:pt x="121023" y="351472"/>
                    <a:pt x="308665" y="419100"/>
                  </a:cubicBezTo>
                  <a:cubicBezTo>
                    <a:pt x="47680" y="512445"/>
                    <a:pt x="-12327" y="302895"/>
                    <a:pt x="196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9"/>
            <p:cNvSpPr/>
            <p:nvPr/>
          </p:nvSpPr>
          <p:spPr>
            <a:xfrm>
              <a:off x="6581774" y="4231004"/>
              <a:ext cx="463823" cy="441837"/>
            </a:xfrm>
            <a:custGeom>
              <a:rect b="b" l="l" r="r" t="t"/>
              <a:pathLst>
                <a:path extrusionOk="0" h="441837" w="463823">
                  <a:moveTo>
                    <a:pt x="461010" y="0"/>
                  </a:moveTo>
                  <a:cubicBezTo>
                    <a:pt x="386715" y="207645"/>
                    <a:pt x="282893" y="351472"/>
                    <a:pt x="0" y="419100"/>
                  </a:cubicBezTo>
                  <a:cubicBezTo>
                    <a:pt x="391478" y="513397"/>
                    <a:pt x="481965" y="302895"/>
                    <a:pt x="46101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9"/>
            <p:cNvSpPr/>
            <p:nvPr/>
          </p:nvSpPr>
          <p:spPr>
            <a:xfrm>
              <a:off x="7039950" y="4231004"/>
              <a:ext cx="463844" cy="441837"/>
            </a:xfrm>
            <a:custGeom>
              <a:rect b="b" l="l" r="r" t="t"/>
              <a:pathLst>
                <a:path extrusionOk="0" h="441837" w="463844">
                  <a:moveTo>
                    <a:pt x="2834" y="0"/>
                  </a:moveTo>
                  <a:cubicBezTo>
                    <a:pt x="77129" y="207645"/>
                    <a:pt x="180952" y="351472"/>
                    <a:pt x="463844" y="419100"/>
                  </a:cubicBezTo>
                  <a:cubicBezTo>
                    <a:pt x="71414" y="513397"/>
                    <a:pt x="-18121" y="302895"/>
                    <a:pt x="2834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9"/>
            <p:cNvSpPr/>
            <p:nvPr/>
          </p:nvSpPr>
          <p:spPr>
            <a:xfrm>
              <a:off x="6544627" y="4353877"/>
              <a:ext cx="501243" cy="477954"/>
            </a:xfrm>
            <a:custGeom>
              <a:rect b="b" l="l" r="r" t="t"/>
              <a:pathLst>
                <a:path extrusionOk="0" h="477954" w="501243">
                  <a:moveTo>
                    <a:pt x="498157" y="0"/>
                  </a:moveTo>
                  <a:cubicBezTo>
                    <a:pt x="418147" y="224790"/>
                    <a:pt x="305753" y="380047"/>
                    <a:pt x="0" y="453390"/>
                  </a:cubicBezTo>
                  <a:cubicBezTo>
                    <a:pt x="422910" y="555307"/>
                    <a:pt x="521017" y="327660"/>
                    <a:pt x="49815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9"/>
            <p:cNvSpPr/>
            <p:nvPr/>
          </p:nvSpPr>
          <p:spPr>
            <a:xfrm>
              <a:off x="7039678" y="4353877"/>
              <a:ext cx="501263" cy="477954"/>
            </a:xfrm>
            <a:custGeom>
              <a:rect b="b" l="l" r="r" t="t"/>
              <a:pathLst>
                <a:path extrusionOk="0" h="477954" w="501263">
                  <a:moveTo>
                    <a:pt x="3106" y="0"/>
                  </a:moveTo>
                  <a:cubicBezTo>
                    <a:pt x="83116" y="224790"/>
                    <a:pt x="195511" y="380047"/>
                    <a:pt x="501264" y="453390"/>
                  </a:cubicBezTo>
                  <a:cubicBezTo>
                    <a:pt x="77401" y="555307"/>
                    <a:pt x="-19754" y="327660"/>
                    <a:pt x="3106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" name="Google Shape;54;p9"/>
          <p:cNvGrpSpPr/>
          <p:nvPr/>
        </p:nvGrpSpPr>
        <p:grpSpPr>
          <a:xfrm>
            <a:off x="3967982" y="3186177"/>
            <a:ext cx="1139189" cy="1517680"/>
            <a:chOff x="6877049" y="3252787"/>
            <a:chExt cx="1139189" cy="1517680"/>
          </a:xfrm>
        </p:grpSpPr>
        <p:sp>
          <p:nvSpPr>
            <p:cNvPr id="55" name="Google Shape;55;p9"/>
            <p:cNvSpPr/>
            <p:nvPr/>
          </p:nvSpPr>
          <p:spPr>
            <a:xfrm>
              <a:off x="7397114" y="3252787"/>
              <a:ext cx="98107" cy="1416367"/>
            </a:xfrm>
            <a:custGeom>
              <a:rect b="b" l="l" r="r" t="t"/>
              <a:pathLst>
                <a:path extrusionOk="0" h="1416367" w="98107">
                  <a:moveTo>
                    <a:pt x="49530" y="0"/>
                  </a:moveTo>
                  <a:lnTo>
                    <a:pt x="74295" y="707707"/>
                  </a:lnTo>
                  <a:lnTo>
                    <a:pt x="98107" y="1416368"/>
                  </a:lnTo>
                  <a:lnTo>
                    <a:pt x="49530" y="1416368"/>
                  </a:lnTo>
                  <a:lnTo>
                    <a:pt x="0" y="1416368"/>
                  </a:lnTo>
                  <a:lnTo>
                    <a:pt x="24765" y="707707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9"/>
            <p:cNvSpPr/>
            <p:nvPr/>
          </p:nvSpPr>
          <p:spPr>
            <a:xfrm>
              <a:off x="7230427" y="3252787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216217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2" y="454343"/>
                    <a:pt x="225742" y="268605"/>
                    <a:pt x="21621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9"/>
            <p:cNvSpPr/>
            <p:nvPr/>
          </p:nvSpPr>
          <p:spPr>
            <a:xfrm>
              <a:off x="7445175" y="3252787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1469" y="0"/>
                  </a:moveTo>
                  <a:cubicBezTo>
                    <a:pt x="36712" y="184785"/>
                    <a:pt x="85289" y="311468"/>
                    <a:pt x="217687" y="371475"/>
                  </a:cubicBezTo>
                  <a:cubicBezTo>
                    <a:pt x="33854" y="454343"/>
                    <a:pt x="-9008" y="268605"/>
                    <a:pt x="1469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9"/>
            <p:cNvSpPr/>
            <p:nvPr/>
          </p:nvSpPr>
          <p:spPr>
            <a:xfrm>
              <a:off x="7168514" y="3414712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7"/>
                  </a:cubicBezTo>
                  <a:cubicBezTo>
                    <a:pt x="236220" y="586740"/>
                    <a:pt x="290513" y="346710"/>
                    <a:pt x="27813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9"/>
            <p:cNvSpPr/>
            <p:nvPr/>
          </p:nvSpPr>
          <p:spPr>
            <a:xfrm>
              <a:off x="7444792" y="3414712"/>
              <a:ext cx="279982" cy="505073"/>
            </a:xfrm>
            <a:custGeom>
              <a:rect b="b" l="l" r="r" t="t"/>
              <a:pathLst>
                <a:path extrusionOk="0" h="505073" w="279982">
                  <a:moveTo>
                    <a:pt x="1852" y="0"/>
                  </a:moveTo>
                  <a:cubicBezTo>
                    <a:pt x="46620" y="238125"/>
                    <a:pt x="109485" y="401003"/>
                    <a:pt x="279982" y="479107"/>
                  </a:cubicBezTo>
                  <a:cubicBezTo>
                    <a:pt x="43762" y="586740"/>
                    <a:pt x="-11483" y="346710"/>
                    <a:pt x="185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9"/>
            <p:cNvSpPr/>
            <p:nvPr/>
          </p:nvSpPr>
          <p:spPr>
            <a:xfrm>
              <a:off x="7096124" y="3585209"/>
              <a:ext cx="352706" cy="505009"/>
            </a:xfrm>
            <a:custGeom>
              <a:rect b="b" l="l" r="r" t="t"/>
              <a:pathLst>
                <a:path extrusionOk="0" h="505009" w="352706">
                  <a:moveTo>
                    <a:pt x="350520" y="0"/>
                  </a:moveTo>
                  <a:cubicBezTo>
                    <a:pt x="294322" y="238125"/>
                    <a:pt x="215265" y="401003"/>
                    <a:pt x="0" y="479108"/>
                  </a:cubicBezTo>
                  <a:cubicBezTo>
                    <a:pt x="297180" y="586740"/>
                    <a:pt x="366713" y="345758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9"/>
            <p:cNvSpPr/>
            <p:nvPr/>
          </p:nvSpPr>
          <p:spPr>
            <a:xfrm>
              <a:off x="7444437" y="3585209"/>
              <a:ext cx="352727" cy="505009"/>
            </a:xfrm>
            <a:custGeom>
              <a:rect b="b" l="l" r="r" t="t"/>
              <a:pathLst>
                <a:path extrusionOk="0" h="505009" w="352727">
                  <a:moveTo>
                    <a:pt x="2207" y="0"/>
                  </a:moveTo>
                  <a:cubicBezTo>
                    <a:pt x="58405" y="238125"/>
                    <a:pt x="137462" y="401003"/>
                    <a:pt x="352727" y="479108"/>
                  </a:cubicBezTo>
                  <a:cubicBezTo>
                    <a:pt x="54594" y="586740"/>
                    <a:pt x="-13985" y="345758"/>
                    <a:pt x="220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9"/>
            <p:cNvSpPr/>
            <p:nvPr/>
          </p:nvSpPr>
          <p:spPr>
            <a:xfrm>
              <a:off x="7096124" y="3903344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350520" y="0"/>
                  </a:moveTo>
                  <a:cubicBezTo>
                    <a:pt x="294322" y="238125"/>
                    <a:pt x="215265" y="401003"/>
                    <a:pt x="0" y="479108"/>
                  </a:cubicBezTo>
                  <a:cubicBezTo>
                    <a:pt x="297180" y="586740"/>
                    <a:pt x="366713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9"/>
            <p:cNvSpPr/>
            <p:nvPr/>
          </p:nvSpPr>
          <p:spPr>
            <a:xfrm>
              <a:off x="7444437" y="3903344"/>
              <a:ext cx="352727" cy="505073"/>
            </a:xfrm>
            <a:custGeom>
              <a:rect b="b" l="l" r="r" t="t"/>
              <a:pathLst>
                <a:path extrusionOk="0" h="505073" w="352727">
                  <a:moveTo>
                    <a:pt x="2207" y="0"/>
                  </a:moveTo>
                  <a:cubicBezTo>
                    <a:pt x="58405" y="238125"/>
                    <a:pt x="137462" y="401003"/>
                    <a:pt x="352727" y="479108"/>
                  </a:cubicBezTo>
                  <a:cubicBezTo>
                    <a:pt x="54594" y="586740"/>
                    <a:pt x="-13985" y="346710"/>
                    <a:pt x="220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9"/>
            <p:cNvSpPr/>
            <p:nvPr/>
          </p:nvSpPr>
          <p:spPr>
            <a:xfrm>
              <a:off x="6919912" y="4083367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526732" y="0"/>
                  </a:moveTo>
                  <a:cubicBezTo>
                    <a:pt x="441960" y="238125"/>
                    <a:pt x="322897" y="401002"/>
                    <a:pt x="0" y="479107"/>
                  </a:cubicBezTo>
                  <a:cubicBezTo>
                    <a:pt x="447675" y="586740"/>
                    <a:pt x="550545" y="345757"/>
                    <a:pt x="52673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9"/>
            <p:cNvSpPr/>
            <p:nvPr/>
          </p:nvSpPr>
          <p:spPr>
            <a:xfrm>
              <a:off x="7443239" y="4083367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3405" y="0"/>
                  </a:moveTo>
                  <a:cubicBezTo>
                    <a:pt x="88178" y="238125"/>
                    <a:pt x="207240" y="401002"/>
                    <a:pt x="530137" y="479107"/>
                  </a:cubicBezTo>
                  <a:cubicBezTo>
                    <a:pt x="82463" y="586740"/>
                    <a:pt x="-21360" y="345757"/>
                    <a:pt x="340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9"/>
            <p:cNvSpPr/>
            <p:nvPr/>
          </p:nvSpPr>
          <p:spPr>
            <a:xfrm>
              <a:off x="6877049" y="4224337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569595" y="0"/>
                  </a:moveTo>
                  <a:cubicBezTo>
                    <a:pt x="477203" y="257175"/>
                    <a:pt x="349568" y="434340"/>
                    <a:pt x="0" y="518160"/>
                  </a:cubicBezTo>
                  <a:cubicBezTo>
                    <a:pt x="483870" y="634365"/>
                    <a:pt x="595313" y="374332"/>
                    <a:pt x="569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9"/>
            <p:cNvSpPr/>
            <p:nvPr/>
          </p:nvSpPr>
          <p:spPr>
            <a:xfrm>
              <a:off x="7442991" y="4224337"/>
              <a:ext cx="573247" cy="546130"/>
            </a:xfrm>
            <a:custGeom>
              <a:rect b="b" l="l" r="r" t="t"/>
              <a:pathLst>
                <a:path extrusionOk="0" h="546130" w="573247">
                  <a:moveTo>
                    <a:pt x="3652" y="0"/>
                  </a:moveTo>
                  <a:cubicBezTo>
                    <a:pt x="96045" y="257175"/>
                    <a:pt x="223680" y="434340"/>
                    <a:pt x="573247" y="518160"/>
                  </a:cubicBezTo>
                  <a:cubicBezTo>
                    <a:pt x="89377" y="634365"/>
                    <a:pt x="-23017" y="374332"/>
                    <a:pt x="365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" name="Google Shape;68;p9"/>
          <p:cNvGrpSpPr/>
          <p:nvPr/>
        </p:nvGrpSpPr>
        <p:grpSpPr>
          <a:xfrm>
            <a:off x="4408037" y="2835657"/>
            <a:ext cx="1402080" cy="1868252"/>
            <a:chOff x="7317104" y="2902267"/>
            <a:chExt cx="1402080" cy="1868252"/>
          </a:xfrm>
        </p:grpSpPr>
        <p:sp>
          <p:nvSpPr>
            <p:cNvPr id="69" name="Google Shape;69;p9"/>
            <p:cNvSpPr/>
            <p:nvPr/>
          </p:nvSpPr>
          <p:spPr>
            <a:xfrm>
              <a:off x="7957184" y="2902267"/>
              <a:ext cx="120967" cy="1743075"/>
            </a:xfrm>
            <a:custGeom>
              <a:rect b="b" l="l" r="r" t="t"/>
              <a:pathLst>
                <a:path extrusionOk="0" h="1743075" w="120967">
                  <a:moveTo>
                    <a:pt x="60960" y="0"/>
                  </a:moveTo>
                  <a:lnTo>
                    <a:pt x="91440" y="871538"/>
                  </a:lnTo>
                  <a:lnTo>
                    <a:pt x="120967" y="1743075"/>
                  </a:lnTo>
                  <a:lnTo>
                    <a:pt x="60960" y="1743075"/>
                  </a:lnTo>
                  <a:lnTo>
                    <a:pt x="0" y="1743075"/>
                  </a:lnTo>
                  <a:lnTo>
                    <a:pt x="30480" y="871538"/>
                  </a:ln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7752396" y="2902267"/>
              <a:ext cx="267437" cy="481619"/>
            </a:xfrm>
            <a:custGeom>
              <a:rect b="b" l="l" r="r" t="t"/>
              <a:pathLst>
                <a:path extrusionOk="0" h="481619" w="267437">
                  <a:moveTo>
                    <a:pt x="265747" y="0"/>
                  </a:moveTo>
                  <a:cubicBezTo>
                    <a:pt x="222885" y="226695"/>
                    <a:pt x="162878" y="382905"/>
                    <a:pt x="0" y="457200"/>
                  </a:cubicBezTo>
                  <a:cubicBezTo>
                    <a:pt x="225742" y="559117"/>
                    <a:pt x="278130" y="329565"/>
                    <a:pt x="265747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8016453" y="2902267"/>
              <a:ext cx="267438" cy="481619"/>
            </a:xfrm>
            <a:custGeom>
              <a:rect b="b" l="l" r="r" t="t"/>
              <a:pathLst>
                <a:path extrusionOk="0" h="481619" w="267438">
                  <a:moveTo>
                    <a:pt x="1690" y="0"/>
                  </a:moveTo>
                  <a:cubicBezTo>
                    <a:pt x="44553" y="226695"/>
                    <a:pt x="104560" y="382905"/>
                    <a:pt x="267438" y="457200"/>
                  </a:cubicBezTo>
                  <a:cubicBezTo>
                    <a:pt x="41696" y="559117"/>
                    <a:pt x="-10692" y="329565"/>
                    <a:pt x="1690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9"/>
            <p:cNvSpPr/>
            <p:nvPr/>
          </p:nvSpPr>
          <p:spPr>
            <a:xfrm>
              <a:off x="7675244" y="3101339"/>
              <a:ext cx="344923" cy="621535"/>
            </a:xfrm>
            <a:custGeom>
              <a:rect b="b" l="l" r="r" t="t"/>
              <a:pathLst>
                <a:path extrusionOk="0" h="621535" w="344923">
                  <a:moveTo>
                    <a:pt x="342900" y="0"/>
                  </a:moveTo>
                  <a:cubicBezTo>
                    <a:pt x="287655" y="292417"/>
                    <a:pt x="210503" y="494347"/>
                    <a:pt x="0" y="589597"/>
                  </a:cubicBezTo>
                  <a:cubicBezTo>
                    <a:pt x="291465" y="721995"/>
                    <a:pt x="358140" y="426720"/>
                    <a:pt x="342900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9"/>
            <p:cNvSpPr/>
            <p:nvPr/>
          </p:nvSpPr>
          <p:spPr>
            <a:xfrm>
              <a:off x="8015911" y="3101339"/>
              <a:ext cx="345133" cy="621535"/>
            </a:xfrm>
            <a:custGeom>
              <a:rect b="b" l="l" r="r" t="t"/>
              <a:pathLst>
                <a:path extrusionOk="0" h="621535" w="345133">
                  <a:moveTo>
                    <a:pt x="2233" y="0"/>
                  </a:moveTo>
                  <a:cubicBezTo>
                    <a:pt x="57478" y="292417"/>
                    <a:pt x="134631" y="494347"/>
                    <a:pt x="345133" y="589597"/>
                  </a:cubicBezTo>
                  <a:cubicBezTo>
                    <a:pt x="53668" y="721995"/>
                    <a:pt x="-13960" y="426720"/>
                    <a:pt x="2233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7586662" y="331088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431482" y="0"/>
                  </a:moveTo>
                  <a:cubicBezTo>
                    <a:pt x="361950" y="292417"/>
                    <a:pt x="264795" y="494347"/>
                    <a:pt x="0" y="589597"/>
                  </a:cubicBezTo>
                  <a:cubicBezTo>
                    <a:pt x="366713" y="721995"/>
                    <a:pt x="451485" y="425767"/>
                    <a:pt x="431482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8015418" y="331088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2726" y="0"/>
                  </a:moveTo>
                  <a:cubicBezTo>
                    <a:pt x="72258" y="292417"/>
                    <a:pt x="169413" y="494347"/>
                    <a:pt x="434208" y="589597"/>
                  </a:cubicBezTo>
                  <a:cubicBezTo>
                    <a:pt x="67496" y="721995"/>
                    <a:pt x="-17276" y="425767"/>
                    <a:pt x="2726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9"/>
            <p:cNvSpPr/>
            <p:nvPr/>
          </p:nvSpPr>
          <p:spPr>
            <a:xfrm>
              <a:off x="7586662" y="370331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431482" y="0"/>
                  </a:moveTo>
                  <a:cubicBezTo>
                    <a:pt x="361950" y="292418"/>
                    <a:pt x="264795" y="494348"/>
                    <a:pt x="0" y="589598"/>
                  </a:cubicBezTo>
                  <a:cubicBezTo>
                    <a:pt x="366713" y="721995"/>
                    <a:pt x="451485" y="425768"/>
                    <a:pt x="431482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8015418" y="370331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2726" y="0"/>
                  </a:moveTo>
                  <a:cubicBezTo>
                    <a:pt x="72258" y="292418"/>
                    <a:pt x="169413" y="494348"/>
                    <a:pt x="434208" y="589598"/>
                  </a:cubicBezTo>
                  <a:cubicBezTo>
                    <a:pt x="67496" y="721995"/>
                    <a:pt x="-17276" y="425768"/>
                    <a:pt x="2726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7369492" y="3924299"/>
              <a:ext cx="652635" cy="621535"/>
            </a:xfrm>
            <a:custGeom>
              <a:rect b="b" l="l" r="r" t="t"/>
              <a:pathLst>
                <a:path extrusionOk="0" h="621535" w="652635">
                  <a:moveTo>
                    <a:pt x="648652" y="0"/>
                  </a:moveTo>
                  <a:cubicBezTo>
                    <a:pt x="543877" y="292418"/>
                    <a:pt x="398145" y="494347"/>
                    <a:pt x="0" y="589597"/>
                  </a:cubicBezTo>
                  <a:cubicBezTo>
                    <a:pt x="551497" y="721995"/>
                    <a:pt x="678180" y="426720"/>
                    <a:pt x="648652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8013950" y="3924299"/>
              <a:ext cx="652846" cy="621535"/>
            </a:xfrm>
            <a:custGeom>
              <a:rect b="b" l="l" r="r" t="t"/>
              <a:pathLst>
                <a:path extrusionOk="0" h="621535" w="652846">
                  <a:moveTo>
                    <a:pt x="4194" y="0"/>
                  </a:moveTo>
                  <a:cubicBezTo>
                    <a:pt x="108969" y="292418"/>
                    <a:pt x="254701" y="494347"/>
                    <a:pt x="652847" y="589597"/>
                  </a:cubicBezTo>
                  <a:cubicBezTo>
                    <a:pt x="101349" y="721995"/>
                    <a:pt x="-26286" y="426720"/>
                    <a:pt x="4194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9"/>
            <p:cNvSpPr/>
            <p:nvPr/>
          </p:nvSpPr>
          <p:spPr>
            <a:xfrm>
              <a:off x="7317104" y="4097654"/>
              <a:ext cx="705433" cy="672865"/>
            </a:xfrm>
            <a:custGeom>
              <a:rect b="b" l="l" r="r" t="t"/>
              <a:pathLst>
                <a:path extrusionOk="0" h="672865" w="705433">
                  <a:moveTo>
                    <a:pt x="701040" y="0"/>
                  </a:moveTo>
                  <a:cubicBezTo>
                    <a:pt x="587693" y="317182"/>
                    <a:pt x="429577" y="534352"/>
                    <a:pt x="0" y="638175"/>
                  </a:cubicBezTo>
                  <a:cubicBezTo>
                    <a:pt x="595313" y="782002"/>
                    <a:pt x="733425" y="461010"/>
                    <a:pt x="701040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8013730" y="4097654"/>
              <a:ext cx="705454" cy="672865"/>
            </a:xfrm>
            <a:custGeom>
              <a:rect b="b" l="l" r="r" t="t"/>
              <a:pathLst>
                <a:path extrusionOk="0" h="672865" w="705454">
                  <a:moveTo>
                    <a:pt x="4414" y="0"/>
                  </a:moveTo>
                  <a:cubicBezTo>
                    <a:pt x="117761" y="317182"/>
                    <a:pt x="275876" y="534352"/>
                    <a:pt x="705454" y="638175"/>
                  </a:cubicBezTo>
                  <a:cubicBezTo>
                    <a:pt x="109189" y="782002"/>
                    <a:pt x="-27971" y="461010"/>
                    <a:pt x="4414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" name="Google Shape;82;p9"/>
          <p:cNvGrpSpPr/>
          <p:nvPr/>
        </p:nvGrpSpPr>
        <p:grpSpPr>
          <a:xfrm>
            <a:off x="2778310" y="2395602"/>
            <a:ext cx="1943099" cy="2588030"/>
            <a:chOff x="5687377" y="2462212"/>
            <a:chExt cx="1943099" cy="2588030"/>
          </a:xfrm>
        </p:grpSpPr>
        <p:sp>
          <p:nvSpPr>
            <p:cNvPr id="83" name="Google Shape;83;p9"/>
            <p:cNvSpPr/>
            <p:nvPr/>
          </p:nvSpPr>
          <p:spPr>
            <a:xfrm>
              <a:off x="6575106" y="2462212"/>
              <a:ext cx="167640" cy="2414587"/>
            </a:xfrm>
            <a:custGeom>
              <a:rect b="b" l="l" r="r" t="t"/>
              <a:pathLst>
                <a:path extrusionOk="0" h="2414587" w="167640">
                  <a:moveTo>
                    <a:pt x="83820" y="0"/>
                  </a:moveTo>
                  <a:lnTo>
                    <a:pt x="125730" y="1207770"/>
                  </a:lnTo>
                  <a:lnTo>
                    <a:pt x="167640" y="2414588"/>
                  </a:lnTo>
                  <a:lnTo>
                    <a:pt x="83820" y="2414588"/>
                  </a:lnTo>
                  <a:lnTo>
                    <a:pt x="0" y="2414588"/>
                  </a:lnTo>
                  <a:lnTo>
                    <a:pt x="41910" y="1207770"/>
                  </a:ln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6291262" y="2462212"/>
              <a:ext cx="370009" cy="667597"/>
            </a:xfrm>
            <a:custGeom>
              <a:rect b="b" l="l" r="r" t="t"/>
              <a:pathLst>
                <a:path extrusionOk="0" h="667597" w="370009">
                  <a:moveTo>
                    <a:pt x="367665" y="0"/>
                  </a:moveTo>
                  <a:cubicBezTo>
                    <a:pt x="308610" y="314325"/>
                    <a:pt x="225743" y="530543"/>
                    <a:pt x="0" y="633413"/>
                  </a:cubicBezTo>
                  <a:cubicBezTo>
                    <a:pt x="312420" y="775335"/>
                    <a:pt x="384810" y="458153"/>
                    <a:pt x="36766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6656791" y="2462212"/>
              <a:ext cx="369800" cy="667597"/>
            </a:xfrm>
            <a:custGeom>
              <a:rect b="b" l="l" r="r" t="t"/>
              <a:pathLst>
                <a:path extrusionOk="0" h="667597" w="369800">
                  <a:moveTo>
                    <a:pt x="2136" y="0"/>
                  </a:moveTo>
                  <a:cubicBezTo>
                    <a:pt x="61191" y="314325"/>
                    <a:pt x="144058" y="530543"/>
                    <a:pt x="369801" y="633413"/>
                  </a:cubicBezTo>
                  <a:cubicBezTo>
                    <a:pt x="57381" y="775335"/>
                    <a:pt x="-14057" y="458153"/>
                    <a:pt x="213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6184581" y="2739389"/>
              <a:ext cx="477339" cy="861169"/>
            </a:xfrm>
            <a:custGeom>
              <a:rect b="b" l="l" r="r" t="t"/>
              <a:pathLst>
                <a:path extrusionOk="0" h="861169" w="477339">
                  <a:moveTo>
                    <a:pt x="474345" y="0"/>
                  </a:moveTo>
                  <a:cubicBezTo>
                    <a:pt x="398145" y="405765"/>
                    <a:pt x="290513" y="683895"/>
                    <a:pt x="0" y="817245"/>
                  </a:cubicBezTo>
                  <a:cubicBezTo>
                    <a:pt x="403860" y="1000125"/>
                    <a:pt x="496253" y="589597"/>
                    <a:pt x="47434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6655953" y="2739389"/>
              <a:ext cx="477318" cy="861169"/>
            </a:xfrm>
            <a:custGeom>
              <a:rect b="b" l="l" r="r" t="t"/>
              <a:pathLst>
                <a:path extrusionOk="0" h="861169" w="477318">
                  <a:moveTo>
                    <a:pt x="2974" y="0"/>
                  </a:moveTo>
                  <a:cubicBezTo>
                    <a:pt x="79174" y="405765"/>
                    <a:pt x="186806" y="683895"/>
                    <a:pt x="477319" y="817245"/>
                  </a:cubicBezTo>
                  <a:cubicBezTo>
                    <a:pt x="74411" y="1000125"/>
                    <a:pt x="-18934" y="589597"/>
                    <a:pt x="2974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6060756" y="3028949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6655186" y="3028949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6060756" y="3571874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6655186" y="3571874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9"/>
            <p:cNvSpPr/>
            <p:nvPr/>
          </p:nvSpPr>
          <p:spPr>
            <a:xfrm>
              <a:off x="5760719" y="3878579"/>
              <a:ext cx="903953" cy="861233"/>
            </a:xfrm>
            <a:custGeom>
              <a:rect b="b" l="l" r="r" t="t"/>
              <a:pathLst>
                <a:path extrusionOk="0" h="861233" w="903953">
                  <a:moveTo>
                    <a:pt x="898208" y="0"/>
                  </a:moveTo>
                  <a:cubicBezTo>
                    <a:pt x="753428" y="405765"/>
                    <a:pt x="550545" y="683895"/>
                    <a:pt x="0" y="817245"/>
                  </a:cubicBezTo>
                  <a:cubicBezTo>
                    <a:pt x="763905" y="1000125"/>
                    <a:pt x="940118" y="590550"/>
                    <a:pt x="898208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9"/>
            <p:cNvSpPr/>
            <p:nvPr/>
          </p:nvSpPr>
          <p:spPr>
            <a:xfrm>
              <a:off x="6653411" y="3878579"/>
              <a:ext cx="903723" cy="861233"/>
            </a:xfrm>
            <a:custGeom>
              <a:rect b="b" l="l" r="r" t="t"/>
              <a:pathLst>
                <a:path extrusionOk="0" h="861233" w="903723">
                  <a:moveTo>
                    <a:pt x="5516" y="0"/>
                  </a:moveTo>
                  <a:cubicBezTo>
                    <a:pt x="150296" y="405765"/>
                    <a:pt x="353178" y="683895"/>
                    <a:pt x="903723" y="817245"/>
                  </a:cubicBezTo>
                  <a:cubicBezTo>
                    <a:pt x="140771" y="1000125"/>
                    <a:pt x="-35442" y="590550"/>
                    <a:pt x="551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5687377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971550" y="0"/>
                  </a:moveTo>
                  <a:cubicBezTo>
                    <a:pt x="814388" y="439103"/>
                    <a:pt x="596265" y="740093"/>
                    <a:pt x="0" y="883920"/>
                  </a:cubicBezTo>
                  <a:cubicBezTo>
                    <a:pt x="825817" y="1082040"/>
                    <a:pt x="1016317" y="639128"/>
                    <a:pt x="9715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9"/>
            <p:cNvSpPr/>
            <p:nvPr/>
          </p:nvSpPr>
          <p:spPr>
            <a:xfrm>
              <a:off x="6652846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6080" y="0"/>
                  </a:moveTo>
                  <a:cubicBezTo>
                    <a:pt x="163243" y="439103"/>
                    <a:pt x="381365" y="740093"/>
                    <a:pt x="977631" y="883920"/>
                  </a:cubicBezTo>
                  <a:cubicBezTo>
                    <a:pt x="151813" y="1082040"/>
                    <a:pt x="-38687" y="639128"/>
                    <a:pt x="608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" name="Google Shape;96;p9"/>
          <p:cNvGrpSpPr/>
          <p:nvPr/>
        </p:nvGrpSpPr>
        <p:grpSpPr>
          <a:xfrm>
            <a:off x="94282" y="1901458"/>
            <a:ext cx="3216986" cy="2852089"/>
            <a:chOff x="312287" y="2474659"/>
            <a:chExt cx="2584132" cy="2291018"/>
          </a:xfrm>
        </p:grpSpPr>
        <p:grpSp>
          <p:nvGrpSpPr>
            <p:cNvPr id="97" name="Google Shape;97;p9"/>
            <p:cNvGrpSpPr/>
            <p:nvPr/>
          </p:nvGrpSpPr>
          <p:grpSpPr>
            <a:xfrm>
              <a:off x="312287" y="3216657"/>
              <a:ext cx="1139189" cy="1517680"/>
              <a:chOff x="3221354" y="3283267"/>
              <a:chExt cx="1139189" cy="1517680"/>
            </a:xfrm>
          </p:grpSpPr>
          <p:sp>
            <p:nvSpPr>
              <p:cNvPr id="98" name="Google Shape;98;p9"/>
              <p:cNvSpPr/>
              <p:nvPr/>
            </p:nvSpPr>
            <p:spPr>
              <a:xfrm>
                <a:off x="3742372" y="3283267"/>
                <a:ext cx="98107" cy="1415414"/>
              </a:xfrm>
              <a:custGeom>
                <a:rect b="b" l="l" r="r" t="t"/>
                <a:pathLst>
                  <a:path extrusionOk="0" h="1415414" w="98107">
                    <a:moveTo>
                      <a:pt x="48577" y="0"/>
                    </a:moveTo>
                    <a:lnTo>
                      <a:pt x="73342" y="707707"/>
                    </a:lnTo>
                    <a:lnTo>
                      <a:pt x="98107" y="1415415"/>
                    </a:lnTo>
                    <a:lnTo>
                      <a:pt x="48577" y="1415415"/>
                    </a:lnTo>
                    <a:lnTo>
                      <a:pt x="0" y="1415415"/>
                    </a:lnTo>
                    <a:lnTo>
                      <a:pt x="23813" y="707707"/>
                    </a:ln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9"/>
              <p:cNvSpPr/>
              <p:nvPr/>
            </p:nvSpPr>
            <p:spPr>
              <a:xfrm>
                <a:off x="3574732" y="3283267"/>
                <a:ext cx="217686" cy="391328"/>
              </a:xfrm>
              <a:custGeom>
                <a:rect b="b" l="l" r="r" t="t"/>
                <a:pathLst>
                  <a:path extrusionOk="0" h="391328" w="217686">
                    <a:moveTo>
                      <a:pt x="216217" y="0"/>
                    </a:moveTo>
                    <a:cubicBezTo>
                      <a:pt x="180975" y="184785"/>
                      <a:pt x="132397" y="311467"/>
                      <a:pt x="0" y="371475"/>
                    </a:cubicBezTo>
                    <a:cubicBezTo>
                      <a:pt x="183832" y="454342"/>
                      <a:pt x="226695" y="267652"/>
                      <a:pt x="21621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9"/>
              <p:cNvSpPr/>
              <p:nvPr/>
            </p:nvSpPr>
            <p:spPr>
              <a:xfrm>
                <a:off x="3789690" y="3283267"/>
                <a:ext cx="217476" cy="391328"/>
              </a:xfrm>
              <a:custGeom>
                <a:rect b="b" l="l" r="r" t="t"/>
                <a:pathLst>
                  <a:path extrusionOk="0" h="391328" w="217476">
                    <a:moveTo>
                      <a:pt x="1259" y="0"/>
                    </a:moveTo>
                    <a:cubicBezTo>
                      <a:pt x="36501" y="184785"/>
                      <a:pt x="85079" y="311467"/>
                      <a:pt x="217476" y="371475"/>
                    </a:cubicBezTo>
                    <a:cubicBezTo>
                      <a:pt x="33644" y="454342"/>
                      <a:pt x="-8266" y="267652"/>
                      <a:pt x="1259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9"/>
              <p:cNvSpPr/>
              <p:nvPr/>
            </p:nvSpPr>
            <p:spPr>
              <a:xfrm>
                <a:off x="3512819" y="3445192"/>
                <a:ext cx="279982" cy="505009"/>
              </a:xfrm>
              <a:custGeom>
                <a:rect b="b" l="l" r="r" t="t"/>
                <a:pathLst>
                  <a:path extrusionOk="0" h="505009" w="279982">
                    <a:moveTo>
                      <a:pt x="278130" y="0"/>
                    </a:moveTo>
                    <a:cubicBezTo>
                      <a:pt x="233363" y="238125"/>
                      <a:pt x="170497" y="401002"/>
                      <a:pt x="0" y="479107"/>
                    </a:cubicBezTo>
                    <a:cubicBezTo>
                      <a:pt x="236220" y="586740"/>
                      <a:pt x="291465" y="345757"/>
                      <a:pt x="27813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9"/>
              <p:cNvSpPr/>
              <p:nvPr/>
            </p:nvSpPr>
            <p:spPr>
              <a:xfrm>
                <a:off x="3789307" y="3445192"/>
                <a:ext cx="279772" cy="505009"/>
              </a:xfrm>
              <a:custGeom>
                <a:rect b="b" l="l" r="r" t="t"/>
                <a:pathLst>
                  <a:path extrusionOk="0" h="505009" w="279772">
                    <a:moveTo>
                      <a:pt x="1642" y="0"/>
                    </a:moveTo>
                    <a:cubicBezTo>
                      <a:pt x="46410" y="238125"/>
                      <a:pt x="109275" y="401002"/>
                      <a:pt x="279772" y="479107"/>
                    </a:cubicBezTo>
                    <a:cubicBezTo>
                      <a:pt x="43552" y="586740"/>
                      <a:pt x="-10740" y="345757"/>
                      <a:pt x="1642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9"/>
              <p:cNvSpPr/>
              <p:nvPr/>
            </p:nvSpPr>
            <p:spPr>
              <a:xfrm>
                <a:off x="3440429" y="3614737"/>
                <a:ext cx="352726" cy="505073"/>
              </a:xfrm>
              <a:custGeom>
                <a:rect b="b" l="l" r="r" t="t"/>
                <a:pathLst>
                  <a:path extrusionOk="0" h="505073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6710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9"/>
              <p:cNvSpPr/>
              <p:nvPr/>
            </p:nvSpPr>
            <p:spPr>
              <a:xfrm>
                <a:off x="3788762" y="3614737"/>
                <a:ext cx="352706" cy="505073"/>
              </a:xfrm>
              <a:custGeom>
                <a:rect b="b" l="l" r="r" t="t"/>
                <a:pathLst>
                  <a:path extrusionOk="0" h="505073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6710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9"/>
              <p:cNvSpPr/>
              <p:nvPr/>
            </p:nvSpPr>
            <p:spPr>
              <a:xfrm>
                <a:off x="3440429" y="3933824"/>
                <a:ext cx="352726" cy="505009"/>
              </a:xfrm>
              <a:custGeom>
                <a:rect b="b" l="l" r="r" t="t"/>
                <a:pathLst>
                  <a:path extrusionOk="0" h="505009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5757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9"/>
              <p:cNvSpPr/>
              <p:nvPr/>
            </p:nvSpPr>
            <p:spPr>
              <a:xfrm>
                <a:off x="3788762" y="3933824"/>
                <a:ext cx="352706" cy="505009"/>
              </a:xfrm>
              <a:custGeom>
                <a:rect b="b" l="l" r="r" t="t"/>
                <a:pathLst>
                  <a:path extrusionOk="0" h="505009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5757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9"/>
              <p:cNvSpPr/>
              <p:nvPr/>
            </p:nvSpPr>
            <p:spPr>
              <a:xfrm>
                <a:off x="3264217" y="4112894"/>
                <a:ext cx="530137" cy="505073"/>
              </a:xfrm>
              <a:custGeom>
                <a:rect b="b" l="l" r="r" t="t"/>
                <a:pathLst>
                  <a:path extrusionOk="0" h="505073" w="530137">
                    <a:moveTo>
                      <a:pt x="526733" y="0"/>
                    </a:moveTo>
                    <a:cubicBezTo>
                      <a:pt x="441960" y="238125"/>
                      <a:pt x="322897" y="401003"/>
                      <a:pt x="0" y="479108"/>
                    </a:cubicBezTo>
                    <a:cubicBezTo>
                      <a:pt x="447675" y="586740"/>
                      <a:pt x="551498" y="346710"/>
                      <a:pt x="52673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9"/>
              <p:cNvSpPr/>
              <p:nvPr/>
            </p:nvSpPr>
            <p:spPr>
              <a:xfrm>
                <a:off x="3787754" y="4112894"/>
                <a:ext cx="529927" cy="505073"/>
              </a:xfrm>
              <a:custGeom>
                <a:rect b="b" l="l" r="r" t="t"/>
                <a:pathLst>
                  <a:path extrusionOk="0" h="505073" w="529927">
                    <a:moveTo>
                      <a:pt x="3195" y="0"/>
                    </a:moveTo>
                    <a:cubicBezTo>
                      <a:pt x="87967" y="238125"/>
                      <a:pt x="207030" y="401003"/>
                      <a:pt x="529927" y="479108"/>
                    </a:cubicBezTo>
                    <a:cubicBezTo>
                      <a:pt x="82252" y="586740"/>
                      <a:pt x="-20618" y="346710"/>
                      <a:pt x="31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9"/>
              <p:cNvSpPr/>
              <p:nvPr/>
            </p:nvSpPr>
            <p:spPr>
              <a:xfrm>
                <a:off x="3221354" y="4254817"/>
                <a:ext cx="573247" cy="546130"/>
              </a:xfrm>
              <a:custGeom>
                <a:rect b="b" l="l" r="r" t="t"/>
                <a:pathLst>
                  <a:path extrusionOk="0" h="546130" w="573247">
                    <a:moveTo>
                      <a:pt x="569595" y="0"/>
                    </a:moveTo>
                    <a:cubicBezTo>
                      <a:pt x="477203" y="257175"/>
                      <a:pt x="349568" y="434340"/>
                      <a:pt x="0" y="518160"/>
                    </a:cubicBezTo>
                    <a:cubicBezTo>
                      <a:pt x="483870" y="634365"/>
                      <a:pt x="596265" y="374332"/>
                      <a:pt x="5695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9"/>
              <p:cNvSpPr/>
              <p:nvPr/>
            </p:nvSpPr>
            <p:spPr>
              <a:xfrm>
                <a:off x="3787506" y="4254817"/>
                <a:ext cx="573037" cy="546130"/>
              </a:xfrm>
              <a:custGeom>
                <a:rect b="b" l="l" r="r" t="t"/>
                <a:pathLst>
                  <a:path extrusionOk="0" h="546130" w="573037">
                    <a:moveTo>
                      <a:pt x="3443" y="0"/>
                    </a:moveTo>
                    <a:cubicBezTo>
                      <a:pt x="95835" y="257175"/>
                      <a:pt x="223470" y="434340"/>
                      <a:pt x="573038" y="518160"/>
                    </a:cubicBezTo>
                    <a:cubicBezTo>
                      <a:pt x="89168" y="634365"/>
                      <a:pt x="-22275" y="374332"/>
                      <a:pt x="344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" name="Google Shape;111;p9"/>
            <p:cNvGrpSpPr/>
            <p:nvPr/>
          </p:nvGrpSpPr>
          <p:grpSpPr>
            <a:xfrm>
              <a:off x="758057" y="2821369"/>
              <a:ext cx="1388744" cy="1848705"/>
              <a:chOff x="3667124" y="2887979"/>
              <a:chExt cx="1388744" cy="1848705"/>
            </a:xfrm>
          </p:grpSpPr>
          <p:sp>
            <p:nvSpPr>
              <p:cNvPr id="112" name="Google Shape;112;p9"/>
              <p:cNvSpPr/>
              <p:nvPr/>
            </p:nvSpPr>
            <p:spPr>
              <a:xfrm>
                <a:off x="4301489" y="2887979"/>
                <a:ext cx="120014" cy="1724977"/>
              </a:xfrm>
              <a:custGeom>
                <a:rect b="b" l="l" r="r" t="t"/>
                <a:pathLst>
                  <a:path extrusionOk="0" h="1724977" w="120014">
                    <a:moveTo>
                      <a:pt x="60007" y="0"/>
                    </a:moveTo>
                    <a:lnTo>
                      <a:pt x="90488" y="862013"/>
                    </a:lnTo>
                    <a:lnTo>
                      <a:pt x="120015" y="1724977"/>
                    </a:lnTo>
                    <a:lnTo>
                      <a:pt x="60007" y="1724977"/>
                    </a:lnTo>
                    <a:lnTo>
                      <a:pt x="0" y="1724977"/>
                    </a:lnTo>
                    <a:lnTo>
                      <a:pt x="30480" y="862013"/>
                    </a:ln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9"/>
              <p:cNvSpPr/>
              <p:nvPr/>
            </p:nvSpPr>
            <p:spPr>
              <a:xfrm>
                <a:off x="4098607" y="2887979"/>
                <a:ext cx="264603" cy="476678"/>
              </a:xfrm>
              <a:custGeom>
                <a:rect b="b" l="l" r="r" t="t"/>
                <a:pathLst>
                  <a:path extrusionOk="0" h="476678" w="264603">
                    <a:moveTo>
                      <a:pt x="262890" y="0"/>
                    </a:moveTo>
                    <a:cubicBezTo>
                      <a:pt x="220027" y="224790"/>
                      <a:pt x="160972" y="379095"/>
                      <a:pt x="0" y="452438"/>
                    </a:cubicBezTo>
                    <a:cubicBezTo>
                      <a:pt x="223838" y="553402"/>
                      <a:pt x="275272" y="326707"/>
                      <a:pt x="2628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9"/>
              <p:cNvSpPr/>
              <p:nvPr/>
            </p:nvSpPr>
            <p:spPr>
              <a:xfrm>
                <a:off x="4359804" y="2887979"/>
                <a:ext cx="264582" cy="476678"/>
              </a:xfrm>
              <a:custGeom>
                <a:rect b="b" l="l" r="r" t="t"/>
                <a:pathLst>
                  <a:path extrusionOk="0" h="476678" w="264582">
                    <a:moveTo>
                      <a:pt x="1692" y="0"/>
                    </a:moveTo>
                    <a:cubicBezTo>
                      <a:pt x="44555" y="224790"/>
                      <a:pt x="103610" y="379095"/>
                      <a:pt x="264583" y="452438"/>
                    </a:cubicBezTo>
                    <a:cubicBezTo>
                      <a:pt x="41698" y="553402"/>
                      <a:pt x="-10690" y="326707"/>
                      <a:pt x="169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9"/>
              <p:cNvSpPr/>
              <p:nvPr/>
            </p:nvSpPr>
            <p:spPr>
              <a:xfrm>
                <a:off x="4022407" y="3085146"/>
                <a:ext cx="341347" cy="615255"/>
              </a:xfrm>
              <a:custGeom>
                <a:rect b="b" l="l" r="r" t="t"/>
                <a:pathLst>
                  <a:path extrusionOk="0" h="615255" w="341347">
                    <a:moveTo>
                      <a:pt x="339090" y="0"/>
                    </a:moveTo>
                    <a:cubicBezTo>
                      <a:pt x="283845" y="289560"/>
                      <a:pt x="207645" y="488633"/>
                      <a:pt x="0" y="583883"/>
                    </a:cubicBezTo>
                    <a:cubicBezTo>
                      <a:pt x="288608" y="714375"/>
                      <a:pt x="355283" y="421958"/>
                      <a:pt x="3390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9"/>
              <p:cNvSpPr/>
              <p:nvPr/>
            </p:nvSpPr>
            <p:spPr>
              <a:xfrm>
                <a:off x="4359470" y="3085146"/>
                <a:ext cx="341116" cy="615255"/>
              </a:xfrm>
              <a:custGeom>
                <a:rect b="b" l="l" r="r" t="t"/>
                <a:pathLst>
                  <a:path extrusionOk="0" h="615255" w="341116">
                    <a:moveTo>
                      <a:pt x="2026" y="0"/>
                    </a:moveTo>
                    <a:cubicBezTo>
                      <a:pt x="57271" y="289560"/>
                      <a:pt x="133471" y="488633"/>
                      <a:pt x="341116" y="583883"/>
                    </a:cubicBezTo>
                    <a:cubicBezTo>
                      <a:pt x="53461" y="714375"/>
                      <a:pt x="-13214" y="421958"/>
                      <a:pt x="2026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9"/>
              <p:cNvSpPr/>
              <p:nvPr/>
            </p:nvSpPr>
            <p:spPr>
              <a:xfrm>
                <a:off x="3933824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427672" y="0"/>
                    </a:moveTo>
                    <a:cubicBezTo>
                      <a:pt x="359092" y="289560"/>
                      <a:pt x="261938" y="488632"/>
                      <a:pt x="0" y="583882"/>
                    </a:cubicBezTo>
                    <a:cubicBezTo>
                      <a:pt x="363855" y="715328"/>
                      <a:pt x="447675" y="421957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9"/>
              <p:cNvSpPr/>
              <p:nvPr/>
            </p:nvSpPr>
            <p:spPr>
              <a:xfrm>
                <a:off x="4358747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2749" y="0"/>
                    </a:moveTo>
                    <a:cubicBezTo>
                      <a:pt x="71330" y="289560"/>
                      <a:pt x="168484" y="488632"/>
                      <a:pt x="430422" y="583882"/>
                    </a:cubicBezTo>
                    <a:cubicBezTo>
                      <a:pt x="66567" y="715328"/>
                      <a:pt x="-17253" y="421957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9"/>
              <p:cNvSpPr/>
              <p:nvPr/>
            </p:nvSpPr>
            <p:spPr>
              <a:xfrm>
                <a:off x="3933824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427672" y="0"/>
                    </a:moveTo>
                    <a:cubicBezTo>
                      <a:pt x="359092" y="289560"/>
                      <a:pt x="261938" y="488633"/>
                      <a:pt x="0" y="583883"/>
                    </a:cubicBezTo>
                    <a:cubicBezTo>
                      <a:pt x="363855" y="714375"/>
                      <a:pt x="447675" y="421958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9"/>
              <p:cNvSpPr/>
              <p:nvPr/>
            </p:nvSpPr>
            <p:spPr>
              <a:xfrm>
                <a:off x="4358747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2749" y="0"/>
                    </a:moveTo>
                    <a:cubicBezTo>
                      <a:pt x="71330" y="289560"/>
                      <a:pt x="168484" y="488633"/>
                      <a:pt x="430422" y="583883"/>
                    </a:cubicBezTo>
                    <a:cubicBezTo>
                      <a:pt x="66567" y="714375"/>
                      <a:pt x="-17253" y="421958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9"/>
              <p:cNvSpPr/>
              <p:nvPr/>
            </p:nvSpPr>
            <p:spPr>
              <a:xfrm>
                <a:off x="3719512" y="3899534"/>
                <a:ext cx="645992" cy="615255"/>
              </a:xfrm>
              <a:custGeom>
                <a:rect b="b" l="l" r="r" t="t"/>
                <a:pathLst>
                  <a:path extrusionOk="0" h="615255" w="645992">
                    <a:moveTo>
                      <a:pt x="641985" y="0"/>
                    </a:moveTo>
                    <a:cubicBezTo>
                      <a:pt x="538163" y="289560"/>
                      <a:pt x="393383" y="488633"/>
                      <a:pt x="0" y="583883"/>
                    </a:cubicBezTo>
                    <a:cubicBezTo>
                      <a:pt x="545783" y="714375"/>
                      <a:pt x="671513" y="421958"/>
                      <a:pt x="641985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9"/>
              <p:cNvSpPr/>
              <p:nvPr/>
            </p:nvSpPr>
            <p:spPr>
              <a:xfrm>
                <a:off x="4357488" y="3899534"/>
                <a:ext cx="645993" cy="615255"/>
              </a:xfrm>
              <a:custGeom>
                <a:rect b="b" l="l" r="r" t="t"/>
                <a:pathLst>
                  <a:path extrusionOk="0" h="615255" w="645993">
                    <a:moveTo>
                      <a:pt x="4008" y="0"/>
                    </a:moveTo>
                    <a:cubicBezTo>
                      <a:pt x="107831" y="289560"/>
                      <a:pt x="252611" y="488633"/>
                      <a:pt x="645993" y="583883"/>
                    </a:cubicBezTo>
                    <a:cubicBezTo>
                      <a:pt x="100211" y="714375"/>
                      <a:pt x="-25519" y="421958"/>
                      <a:pt x="4008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9"/>
              <p:cNvSpPr/>
              <p:nvPr/>
            </p:nvSpPr>
            <p:spPr>
              <a:xfrm>
                <a:off x="3667124" y="4070984"/>
                <a:ext cx="698811" cy="665700"/>
              </a:xfrm>
              <a:custGeom>
                <a:rect b="b" l="l" r="r" t="t"/>
                <a:pathLst>
                  <a:path extrusionOk="0" h="665700" w="698811">
                    <a:moveTo>
                      <a:pt x="694372" y="0"/>
                    </a:moveTo>
                    <a:cubicBezTo>
                      <a:pt x="581978" y="313372"/>
                      <a:pt x="425767" y="528638"/>
                      <a:pt x="0" y="631508"/>
                    </a:cubicBezTo>
                    <a:cubicBezTo>
                      <a:pt x="590550" y="773430"/>
                      <a:pt x="726758" y="456247"/>
                      <a:pt x="6943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9"/>
              <p:cNvSpPr/>
              <p:nvPr/>
            </p:nvSpPr>
            <p:spPr>
              <a:xfrm>
                <a:off x="4357267" y="4070984"/>
                <a:ext cx="698601" cy="665700"/>
              </a:xfrm>
              <a:custGeom>
                <a:rect b="b" l="l" r="r" t="t"/>
                <a:pathLst>
                  <a:path extrusionOk="0" h="665700" w="698601">
                    <a:moveTo>
                      <a:pt x="4229" y="0"/>
                    </a:moveTo>
                    <a:cubicBezTo>
                      <a:pt x="116624" y="313372"/>
                      <a:pt x="272834" y="528638"/>
                      <a:pt x="698602" y="631508"/>
                    </a:cubicBezTo>
                    <a:cubicBezTo>
                      <a:pt x="108052" y="773430"/>
                      <a:pt x="-27203" y="456247"/>
                      <a:pt x="422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" name="Google Shape;125;p9"/>
            <p:cNvGrpSpPr/>
            <p:nvPr/>
          </p:nvGrpSpPr>
          <p:grpSpPr>
            <a:xfrm>
              <a:off x="1176205" y="2474659"/>
              <a:ext cx="1720214" cy="2291018"/>
              <a:chOff x="4085272" y="2541269"/>
              <a:chExt cx="1720214" cy="2291018"/>
            </a:xfrm>
          </p:grpSpPr>
          <p:sp>
            <p:nvSpPr>
              <p:cNvPr id="126" name="Google Shape;126;p9"/>
              <p:cNvSpPr/>
              <p:nvPr/>
            </p:nvSpPr>
            <p:spPr>
              <a:xfrm>
                <a:off x="4871084" y="2541269"/>
                <a:ext cx="148590" cy="2137410"/>
              </a:xfrm>
              <a:custGeom>
                <a:rect b="b" l="l" r="r" t="t"/>
                <a:pathLst>
                  <a:path extrusionOk="0" h="2137410" w="148590">
                    <a:moveTo>
                      <a:pt x="74295" y="0"/>
                    </a:moveTo>
                    <a:lnTo>
                      <a:pt x="111443" y="1068705"/>
                    </a:lnTo>
                    <a:lnTo>
                      <a:pt x="148590" y="2137410"/>
                    </a:lnTo>
                    <a:lnTo>
                      <a:pt x="74295" y="2137410"/>
                    </a:lnTo>
                    <a:lnTo>
                      <a:pt x="0" y="2137410"/>
                    </a:lnTo>
                    <a:lnTo>
                      <a:pt x="37148" y="1068705"/>
                    </a:ln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9"/>
              <p:cNvSpPr/>
              <p:nvPr/>
            </p:nvSpPr>
            <p:spPr>
              <a:xfrm>
                <a:off x="4619624" y="2541269"/>
                <a:ext cx="327830" cy="590752"/>
              </a:xfrm>
              <a:custGeom>
                <a:rect b="b" l="l" r="r" t="t"/>
                <a:pathLst>
                  <a:path extrusionOk="0" h="590752" w="327830">
                    <a:moveTo>
                      <a:pt x="325755" y="0"/>
                    </a:moveTo>
                    <a:cubicBezTo>
                      <a:pt x="273367" y="278130"/>
                      <a:pt x="200025" y="469583"/>
                      <a:pt x="0" y="560070"/>
                    </a:cubicBezTo>
                    <a:cubicBezTo>
                      <a:pt x="276225" y="686752"/>
                      <a:pt x="340995" y="405765"/>
                      <a:pt x="32575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9"/>
              <p:cNvSpPr/>
              <p:nvPr/>
            </p:nvSpPr>
            <p:spPr>
              <a:xfrm>
                <a:off x="4943283" y="2541269"/>
                <a:ext cx="327850" cy="590752"/>
              </a:xfrm>
              <a:custGeom>
                <a:rect b="b" l="l" r="r" t="t"/>
                <a:pathLst>
                  <a:path extrusionOk="0" h="590752" w="327850">
                    <a:moveTo>
                      <a:pt x="2096" y="0"/>
                    </a:moveTo>
                    <a:cubicBezTo>
                      <a:pt x="54483" y="278130"/>
                      <a:pt x="127826" y="469583"/>
                      <a:pt x="327851" y="560070"/>
                    </a:cubicBezTo>
                    <a:cubicBezTo>
                      <a:pt x="50673" y="686752"/>
                      <a:pt x="-13144" y="405765"/>
                      <a:pt x="209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9"/>
              <p:cNvSpPr/>
              <p:nvPr/>
            </p:nvSpPr>
            <p:spPr>
              <a:xfrm>
                <a:off x="4525327" y="2786062"/>
                <a:ext cx="422617" cy="762272"/>
              </a:xfrm>
              <a:custGeom>
                <a:rect b="b" l="l" r="r" t="t"/>
                <a:pathLst>
                  <a:path extrusionOk="0" h="762272" w="422617">
                    <a:moveTo>
                      <a:pt x="420052" y="0"/>
                    </a:moveTo>
                    <a:cubicBezTo>
                      <a:pt x="352425" y="359093"/>
                      <a:pt x="257175" y="605790"/>
                      <a:pt x="0" y="722947"/>
                    </a:cubicBezTo>
                    <a:cubicBezTo>
                      <a:pt x="357188" y="885825"/>
                      <a:pt x="439102" y="522922"/>
                      <a:pt x="420052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9"/>
              <p:cNvSpPr/>
              <p:nvPr/>
            </p:nvSpPr>
            <p:spPr>
              <a:xfrm>
                <a:off x="4942603" y="2786062"/>
                <a:ext cx="422828" cy="762272"/>
              </a:xfrm>
              <a:custGeom>
                <a:rect b="b" l="l" r="r" t="t"/>
                <a:pathLst>
                  <a:path extrusionOk="0" h="762272" w="422828">
                    <a:moveTo>
                      <a:pt x="2776" y="0"/>
                    </a:moveTo>
                    <a:cubicBezTo>
                      <a:pt x="70404" y="359093"/>
                      <a:pt x="165654" y="605790"/>
                      <a:pt x="422829" y="722947"/>
                    </a:cubicBezTo>
                    <a:cubicBezTo>
                      <a:pt x="65641" y="885825"/>
                      <a:pt x="-17226" y="522922"/>
                      <a:pt x="277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9"/>
              <p:cNvSpPr/>
              <p:nvPr/>
            </p:nvSpPr>
            <p:spPr>
              <a:xfrm>
                <a:off x="4415789" y="3043237"/>
                <a:ext cx="532763" cy="761880"/>
              </a:xfrm>
              <a:custGeom>
                <a:rect b="b" l="l" r="r" t="t"/>
                <a:pathLst>
                  <a:path extrusionOk="0" h="761880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4872"/>
                      <a:pt x="553402" y="521970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9"/>
              <p:cNvSpPr/>
              <p:nvPr/>
            </p:nvSpPr>
            <p:spPr>
              <a:xfrm>
                <a:off x="4941976" y="3043237"/>
                <a:ext cx="532992" cy="761880"/>
              </a:xfrm>
              <a:custGeom>
                <a:rect b="b" l="l" r="r" t="t"/>
                <a:pathLst>
                  <a:path extrusionOk="0" h="761880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4872"/>
                      <a:pt x="-21362" y="521970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9"/>
              <p:cNvSpPr/>
              <p:nvPr/>
            </p:nvSpPr>
            <p:spPr>
              <a:xfrm>
                <a:off x="4415789" y="3523296"/>
                <a:ext cx="532763" cy="762272"/>
              </a:xfrm>
              <a:custGeom>
                <a:rect b="b" l="l" r="r" t="t"/>
                <a:pathLst>
                  <a:path extrusionOk="0" h="762272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5825"/>
                      <a:pt x="553402" y="522922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9"/>
              <p:cNvSpPr/>
              <p:nvPr/>
            </p:nvSpPr>
            <p:spPr>
              <a:xfrm>
                <a:off x="4941976" y="3523296"/>
                <a:ext cx="532992" cy="762272"/>
              </a:xfrm>
              <a:custGeom>
                <a:rect b="b" l="l" r="r" t="t"/>
                <a:pathLst>
                  <a:path extrusionOk="0" h="762272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5825"/>
                      <a:pt x="-21362" y="522922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9"/>
              <p:cNvSpPr/>
              <p:nvPr/>
            </p:nvSpPr>
            <p:spPr>
              <a:xfrm>
                <a:off x="4150041" y="3794759"/>
                <a:ext cx="800200" cy="762272"/>
              </a:xfrm>
              <a:custGeom>
                <a:rect b="b" l="l" r="r" t="t"/>
                <a:pathLst>
                  <a:path extrusionOk="0" h="762272" w="800200">
                    <a:moveTo>
                      <a:pt x="795338" y="0"/>
                    </a:moveTo>
                    <a:cubicBezTo>
                      <a:pt x="666750" y="359093"/>
                      <a:pt x="487680" y="605790"/>
                      <a:pt x="0" y="722947"/>
                    </a:cubicBezTo>
                    <a:cubicBezTo>
                      <a:pt x="675323" y="885825"/>
                      <a:pt x="831533" y="522922"/>
                      <a:pt x="795338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9"/>
              <p:cNvSpPr/>
              <p:nvPr/>
            </p:nvSpPr>
            <p:spPr>
              <a:xfrm>
                <a:off x="4940286" y="3794759"/>
                <a:ext cx="800431" cy="762272"/>
              </a:xfrm>
              <a:custGeom>
                <a:rect b="b" l="l" r="r" t="t"/>
                <a:pathLst>
                  <a:path extrusionOk="0" h="762272" w="800431">
                    <a:moveTo>
                      <a:pt x="5093" y="0"/>
                    </a:moveTo>
                    <a:cubicBezTo>
                      <a:pt x="133681" y="359093"/>
                      <a:pt x="312751" y="605790"/>
                      <a:pt x="800431" y="722947"/>
                    </a:cubicBezTo>
                    <a:cubicBezTo>
                      <a:pt x="124156" y="885825"/>
                      <a:pt x="-32054" y="522922"/>
                      <a:pt x="509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9"/>
              <p:cNvSpPr/>
              <p:nvPr/>
            </p:nvSpPr>
            <p:spPr>
              <a:xfrm>
                <a:off x="4085272" y="4008119"/>
                <a:ext cx="865352" cy="824168"/>
              </a:xfrm>
              <a:custGeom>
                <a:rect b="b" l="l" r="r" t="t"/>
                <a:pathLst>
                  <a:path extrusionOk="0" h="824168" w="865352">
                    <a:moveTo>
                      <a:pt x="860107" y="0"/>
                    </a:moveTo>
                    <a:cubicBezTo>
                      <a:pt x="721043" y="388620"/>
                      <a:pt x="527685" y="655320"/>
                      <a:pt x="0" y="782003"/>
                    </a:cubicBezTo>
                    <a:cubicBezTo>
                      <a:pt x="730568" y="957263"/>
                      <a:pt x="899160" y="564833"/>
                      <a:pt x="860107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9"/>
              <p:cNvSpPr/>
              <p:nvPr/>
            </p:nvSpPr>
            <p:spPr>
              <a:xfrm>
                <a:off x="4939904" y="4008119"/>
                <a:ext cx="865582" cy="824168"/>
              </a:xfrm>
              <a:custGeom>
                <a:rect b="b" l="l" r="r" t="t"/>
                <a:pathLst>
                  <a:path extrusionOk="0" h="824168" w="865582">
                    <a:moveTo>
                      <a:pt x="5475" y="0"/>
                    </a:moveTo>
                    <a:cubicBezTo>
                      <a:pt x="144540" y="388620"/>
                      <a:pt x="337897" y="655320"/>
                      <a:pt x="865582" y="782003"/>
                    </a:cubicBezTo>
                    <a:cubicBezTo>
                      <a:pt x="134062" y="957263"/>
                      <a:pt x="-34530" y="564833"/>
                      <a:pt x="547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9" name="Google Shape;139;p9"/>
          <p:cNvGrpSpPr/>
          <p:nvPr/>
        </p:nvGrpSpPr>
        <p:grpSpPr>
          <a:xfrm>
            <a:off x="6053" y="2339404"/>
            <a:ext cx="1163001" cy="2642607"/>
            <a:chOff x="2957512" y="2406014"/>
            <a:chExt cx="1163001" cy="2642607"/>
          </a:xfrm>
        </p:grpSpPr>
        <p:sp>
          <p:nvSpPr>
            <p:cNvPr id="140" name="Google Shape;140;p9"/>
            <p:cNvSpPr/>
            <p:nvPr/>
          </p:nvSpPr>
          <p:spPr>
            <a:xfrm>
              <a:off x="3043237" y="2406014"/>
              <a:ext cx="171450" cy="2465069"/>
            </a:xfrm>
            <a:custGeom>
              <a:rect b="b" l="l" r="r" t="t"/>
              <a:pathLst>
                <a:path extrusionOk="0" h="2465069" w="171450">
                  <a:moveTo>
                    <a:pt x="85725" y="0"/>
                  </a:moveTo>
                  <a:lnTo>
                    <a:pt x="128588" y="1232535"/>
                  </a:lnTo>
                  <a:lnTo>
                    <a:pt x="171450" y="2465070"/>
                  </a:lnTo>
                  <a:lnTo>
                    <a:pt x="85725" y="2465070"/>
                  </a:lnTo>
                  <a:lnTo>
                    <a:pt x="0" y="2465070"/>
                  </a:lnTo>
                  <a:lnTo>
                    <a:pt x="42863" y="1232535"/>
                  </a:ln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2957512" y="2406014"/>
              <a:ext cx="173700" cy="669607"/>
            </a:xfrm>
            <a:custGeom>
              <a:rect b="b" l="l" r="r" t="t"/>
              <a:pathLst>
                <a:path extrusionOk="0" h="669607" w="173700">
                  <a:moveTo>
                    <a:pt x="171450" y="0"/>
                  </a:moveTo>
                  <a:cubicBezTo>
                    <a:pt x="133350" y="200025"/>
                    <a:pt x="86678" y="361950"/>
                    <a:pt x="0" y="480060"/>
                  </a:cubicBezTo>
                  <a:lnTo>
                    <a:pt x="0" y="669607"/>
                  </a:lnTo>
                  <a:cubicBezTo>
                    <a:pt x="147638" y="610553"/>
                    <a:pt x="183833" y="343853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3126644" y="2406014"/>
              <a:ext cx="378555" cy="681599"/>
            </a:xfrm>
            <a:custGeom>
              <a:rect b="b" l="l" r="r" t="t"/>
              <a:pathLst>
                <a:path extrusionOk="0" h="681599" w="378555">
                  <a:moveTo>
                    <a:pt x="2318" y="0"/>
                  </a:moveTo>
                  <a:cubicBezTo>
                    <a:pt x="63278" y="320992"/>
                    <a:pt x="148050" y="541972"/>
                    <a:pt x="378555" y="646747"/>
                  </a:cubicBezTo>
                  <a:cubicBezTo>
                    <a:pt x="58515" y="791528"/>
                    <a:pt x="-14827" y="467678"/>
                    <a:pt x="2318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2957512" y="2687954"/>
              <a:ext cx="174282" cy="835342"/>
            </a:xfrm>
            <a:custGeom>
              <a:rect b="b" l="l" r="r" t="t"/>
              <a:pathLst>
                <a:path extrusionOk="0" h="835342" w="174282">
                  <a:moveTo>
                    <a:pt x="171450" y="0"/>
                  </a:moveTo>
                  <a:cubicBezTo>
                    <a:pt x="130493" y="217170"/>
                    <a:pt x="80963" y="398145"/>
                    <a:pt x="0" y="541973"/>
                  </a:cubicBezTo>
                  <a:lnTo>
                    <a:pt x="0" y="835343"/>
                  </a:lnTo>
                  <a:cubicBezTo>
                    <a:pt x="148590" y="722948"/>
                    <a:pt x="185738" y="402908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3125804" y="2687954"/>
              <a:ext cx="487979" cy="879618"/>
            </a:xfrm>
            <a:custGeom>
              <a:rect b="b" l="l" r="r" t="t"/>
              <a:pathLst>
                <a:path extrusionOk="0" h="879618" w="487979">
                  <a:moveTo>
                    <a:pt x="3157" y="0"/>
                  </a:moveTo>
                  <a:cubicBezTo>
                    <a:pt x="81262" y="414338"/>
                    <a:pt x="190800" y="699135"/>
                    <a:pt x="487980" y="834390"/>
                  </a:cubicBezTo>
                  <a:cubicBezTo>
                    <a:pt x="75547" y="1022033"/>
                    <a:pt x="-19703" y="602933"/>
                    <a:pt x="3157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2957512" y="2984181"/>
              <a:ext cx="175249" cy="802005"/>
            </a:xfrm>
            <a:custGeom>
              <a:rect b="b" l="l" r="r" t="t"/>
              <a:pathLst>
                <a:path extrusionOk="0" h="802005" w="175249">
                  <a:moveTo>
                    <a:pt x="171450" y="0"/>
                  </a:moveTo>
                  <a:cubicBezTo>
                    <a:pt x="127635" y="183833"/>
                    <a:pt x="76200" y="341948"/>
                    <a:pt x="0" y="472440"/>
                  </a:cubicBezTo>
                  <a:lnTo>
                    <a:pt x="0" y="802005"/>
                  </a:lnTo>
                  <a:cubicBezTo>
                    <a:pt x="150495" y="667703"/>
                    <a:pt x="188595" y="368618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3125039" y="2984181"/>
              <a:ext cx="614474" cy="879618"/>
            </a:xfrm>
            <a:custGeom>
              <a:rect b="b" l="l" r="r" t="t"/>
              <a:pathLst>
                <a:path extrusionOk="0" h="879618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2033"/>
                    <a:pt x="-24653" y="602933"/>
                    <a:pt x="392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2957512" y="3539489"/>
              <a:ext cx="175249" cy="802004"/>
            </a:xfrm>
            <a:custGeom>
              <a:rect b="b" l="l" r="r" t="t"/>
              <a:pathLst>
                <a:path extrusionOk="0" h="802004" w="175249">
                  <a:moveTo>
                    <a:pt x="171450" y="0"/>
                  </a:moveTo>
                  <a:cubicBezTo>
                    <a:pt x="127635" y="183832"/>
                    <a:pt x="76200" y="341947"/>
                    <a:pt x="0" y="472440"/>
                  </a:cubicBezTo>
                  <a:lnTo>
                    <a:pt x="0" y="802005"/>
                  </a:lnTo>
                  <a:cubicBezTo>
                    <a:pt x="150495" y="666750"/>
                    <a:pt x="188595" y="367665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3125039" y="3539489"/>
              <a:ext cx="614474" cy="879291"/>
            </a:xfrm>
            <a:custGeom>
              <a:rect b="b" l="l" r="r" t="t"/>
              <a:pathLst>
                <a:path extrusionOk="0" h="879291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1080"/>
                    <a:pt x="-24653" y="602932"/>
                    <a:pt x="392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2957512" y="3851909"/>
              <a:ext cx="177072" cy="735330"/>
            </a:xfrm>
            <a:custGeom>
              <a:rect b="b" l="l" r="r" t="t"/>
              <a:pathLst>
                <a:path extrusionOk="0" h="735330" w="177072">
                  <a:moveTo>
                    <a:pt x="171450" y="0"/>
                  </a:moveTo>
                  <a:cubicBezTo>
                    <a:pt x="123825" y="133350"/>
                    <a:pt x="69533" y="253365"/>
                    <a:pt x="0" y="359093"/>
                  </a:cubicBezTo>
                  <a:lnTo>
                    <a:pt x="0" y="735330"/>
                  </a:lnTo>
                  <a:cubicBezTo>
                    <a:pt x="154305" y="581978"/>
                    <a:pt x="193358" y="316230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3123079" y="3851909"/>
              <a:ext cx="923139" cy="879618"/>
            </a:xfrm>
            <a:custGeom>
              <a:rect b="b" l="l" r="r" t="t"/>
              <a:pathLst>
                <a:path extrusionOk="0" h="879618" w="923139">
                  <a:moveTo>
                    <a:pt x="5882" y="0"/>
                  </a:moveTo>
                  <a:cubicBezTo>
                    <a:pt x="153520" y="414338"/>
                    <a:pt x="360212" y="699135"/>
                    <a:pt x="923140" y="834390"/>
                  </a:cubicBezTo>
                  <a:cubicBezTo>
                    <a:pt x="143042" y="1022033"/>
                    <a:pt x="-36980" y="602933"/>
                    <a:pt x="588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957512" y="4097654"/>
              <a:ext cx="177474" cy="781050"/>
            </a:xfrm>
            <a:custGeom>
              <a:rect b="b" l="l" r="r" t="t"/>
              <a:pathLst>
                <a:path extrusionOk="0" h="781050" w="177474">
                  <a:moveTo>
                    <a:pt x="171450" y="0"/>
                  </a:moveTo>
                  <a:cubicBezTo>
                    <a:pt x="122873" y="135255"/>
                    <a:pt x="68580" y="258127"/>
                    <a:pt x="0" y="366713"/>
                  </a:cubicBezTo>
                  <a:lnTo>
                    <a:pt x="0" y="781050"/>
                  </a:lnTo>
                  <a:cubicBezTo>
                    <a:pt x="155258" y="612457"/>
                    <a:pt x="194310" y="332422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3122746" y="4097654"/>
              <a:ext cx="997767" cy="950967"/>
            </a:xfrm>
            <a:custGeom>
              <a:rect b="b" l="l" r="r" t="t"/>
              <a:pathLst>
                <a:path extrusionOk="0" h="950967" w="997767">
                  <a:moveTo>
                    <a:pt x="6216" y="0"/>
                  </a:moveTo>
                  <a:cubicBezTo>
                    <a:pt x="166236" y="447675"/>
                    <a:pt x="390073" y="756285"/>
                    <a:pt x="997768" y="902017"/>
                  </a:cubicBezTo>
                  <a:cubicBezTo>
                    <a:pt x="154805" y="1104900"/>
                    <a:pt x="-39505" y="652463"/>
                    <a:pt x="621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3" name="Google Shape;153;p9"/>
          <p:cNvSpPr/>
          <p:nvPr/>
        </p:nvSpPr>
        <p:spPr>
          <a:xfrm>
            <a:off x="0" y="3998226"/>
            <a:ext cx="1602104" cy="607042"/>
          </a:xfrm>
          <a:custGeom>
            <a:rect b="b" l="l" r="r" t="t"/>
            <a:pathLst>
              <a:path extrusionOk="0" h="607042" w="1602104">
                <a:moveTo>
                  <a:pt x="0" y="379395"/>
                </a:moveTo>
                <a:cubicBezTo>
                  <a:pt x="126683" y="-3510"/>
                  <a:pt x="266700" y="58402"/>
                  <a:pt x="417195" y="429877"/>
                </a:cubicBezTo>
                <a:cubicBezTo>
                  <a:pt x="589598" y="-171150"/>
                  <a:pt x="773430" y="-134955"/>
                  <a:pt x="969645" y="494647"/>
                </a:cubicBezTo>
                <a:cubicBezTo>
                  <a:pt x="1025843" y="245092"/>
                  <a:pt x="1199198" y="199372"/>
                  <a:pt x="1602105" y="555607"/>
                </a:cubicBezTo>
                <a:lnTo>
                  <a:pt x="0" y="607042"/>
                </a:lnTo>
                <a:lnTo>
                  <a:pt x="0" y="379395"/>
                </a:lnTo>
                <a:close/>
              </a:path>
            </a:pathLst>
          </a:custGeom>
          <a:solidFill>
            <a:srgbClr val="6E832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9"/>
          <p:cNvSpPr/>
          <p:nvPr/>
        </p:nvSpPr>
        <p:spPr>
          <a:xfrm>
            <a:off x="0" y="4452937"/>
            <a:ext cx="12195810" cy="2119312"/>
          </a:xfrm>
          <a:custGeom>
            <a:rect b="b" l="l" r="r" t="t"/>
            <a:pathLst>
              <a:path extrusionOk="0" h="2119312" w="6286500">
                <a:moveTo>
                  <a:pt x="0" y="0"/>
                </a:moveTo>
                <a:lnTo>
                  <a:pt x="6286500" y="332422"/>
                </a:lnTo>
                <a:lnTo>
                  <a:pt x="6286500" y="2119313"/>
                </a:lnTo>
                <a:lnTo>
                  <a:pt x="0" y="2119313"/>
                </a:lnTo>
                <a:close/>
              </a:path>
            </a:pathLst>
          </a:custGeom>
          <a:solidFill>
            <a:srgbClr val="B6CF5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9"/>
          <p:cNvSpPr/>
          <p:nvPr/>
        </p:nvSpPr>
        <p:spPr>
          <a:xfrm>
            <a:off x="0" y="5071110"/>
            <a:ext cx="12195810" cy="583882"/>
          </a:xfrm>
          <a:custGeom>
            <a:rect b="b" l="l" r="r" t="t"/>
            <a:pathLst>
              <a:path extrusionOk="0" h="583882" w="6286500">
                <a:moveTo>
                  <a:pt x="6286500" y="0"/>
                </a:moveTo>
                <a:lnTo>
                  <a:pt x="0" y="565785"/>
                </a:lnTo>
                <a:lnTo>
                  <a:pt x="6286500" y="583883"/>
                </a:lnTo>
                <a:close/>
              </a:path>
            </a:pathLst>
          </a:custGeom>
          <a:solidFill>
            <a:srgbClr val="CEDD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9"/>
          <p:cNvSpPr/>
          <p:nvPr/>
        </p:nvSpPr>
        <p:spPr>
          <a:xfrm>
            <a:off x="3436219" y="5202456"/>
            <a:ext cx="8755563" cy="491097"/>
          </a:xfrm>
          <a:custGeom>
            <a:rect b="b" l="l" r="r" t="t"/>
            <a:pathLst>
              <a:path extrusionOk="0" h="179069" w="3251834">
                <a:moveTo>
                  <a:pt x="3251835" y="0"/>
                </a:moveTo>
                <a:lnTo>
                  <a:pt x="0" y="169545"/>
                </a:lnTo>
                <a:lnTo>
                  <a:pt x="3251835" y="179070"/>
                </a:lnTo>
                <a:close/>
              </a:path>
            </a:pathLst>
          </a:custGeom>
          <a:solidFill>
            <a:srgbClr val="31A2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9"/>
          <p:cNvSpPr/>
          <p:nvPr/>
        </p:nvSpPr>
        <p:spPr>
          <a:xfrm>
            <a:off x="0" y="5982653"/>
            <a:ext cx="12195810" cy="875347"/>
          </a:xfrm>
          <a:custGeom>
            <a:rect b="b" l="l" r="r" t="t"/>
            <a:pathLst>
              <a:path extrusionOk="0" h="875347" w="6286500">
                <a:moveTo>
                  <a:pt x="0" y="0"/>
                </a:moveTo>
                <a:lnTo>
                  <a:pt x="6286500" y="565785"/>
                </a:lnTo>
                <a:lnTo>
                  <a:pt x="6286500" y="875348"/>
                </a:lnTo>
                <a:lnTo>
                  <a:pt x="0" y="875348"/>
                </a:lnTo>
                <a:close/>
              </a:path>
            </a:pathLst>
          </a:custGeom>
          <a:solidFill>
            <a:srgbClr val="A8C0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9"/>
          <p:cNvSpPr/>
          <p:nvPr/>
        </p:nvSpPr>
        <p:spPr>
          <a:xfrm>
            <a:off x="9455468" y="5306938"/>
            <a:ext cx="2736532" cy="1551062"/>
          </a:xfrm>
          <a:custGeom>
            <a:rect b="b" l="l" r="r" t="t"/>
            <a:pathLst>
              <a:path extrusionOk="0" h="1551062" w="2736532">
                <a:moveTo>
                  <a:pt x="2736533" y="207086"/>
                </a:moveTo>
                <a:lnTo>
                  <a:pt x="2736533" y="1551063"/>
                </a:lnTo>
                <a:lnTo>
                  <a:pt x="0" y="1551063"/>
                </a:lnTo>
                <a:cubicBezTo>
                  <a:pt x="529590" y="854786"/>
                  <a:pt x="1128713" y="-379655"/>
                  <a:pt x="1803082" y="766203"/>
                </a:cubicBezTo>
                <a:cubicBezTo>
                  <a:pt x="2008822" y="286143"/>
                  <a:pt x="2281238" y="-327267"/>
                  <a:pt x="2736533" y="207086"/>
                </a:cubicBezTo>
                <a:close/>
              </a:path>
            </a:pathLst>
          </a:custGeom>
          <a:solidFill>
            <a:srgbClr val="5C6D2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9"/>
          <p:cNvSpPr/>
          <p:nvPr/>
        </p:nvSpPr>
        <p:spPr>
          <a:xfrm>
            <a:off x="10588943" y="3857834"/>
            <a:ext cx="1603057" cy="974699"/>
          </a:xfrm>
          <a:custGeom>
            <a:rect b="b" l="l" r="r" t="t"/>
            <a:pathLst>
              <a:path extrusionOk="0" h="974699" w="1603057">
                <a:moveTo>
                  <a:pt x="1602105" y="608940"/>
                </a:moveTo>
                <a:cubicBezTo>
                  <a:pt x="1475423" y="-5423"/>
                  <a:pt x="1335405" y="94590"/>
                  <a:pt x="1184910" y="689902"/>
                </a:cubicBezTo>
                <a:cubicBezTo>
                  <a:pt x="1012507" y="-274980"/>
                  <a:pt x="828675" y="-215925"/>
                  <a:pt x="632460" y="792773"/>
                </a:cubicBezTo>
                <a:cubicBezTo>
                  <a:pt x="576263" y="392723"/>
                  <a:pt x="402907" y="319380"/>
                  <a:pt x="0" y="889927"/>
                </a:cubicBezTo>
                <a:lnTo>
                  <a:pt x="1603057" y="974700"/>
                </a:lnTo>
                <a:lnTo>
                  <a:pt x="1603057" y="608940"/>
                </a:lnTo>
                <a:close/>
              </a:path>
            </a:pathLst>
          </a:custGeom>
          <a:solidFill>
            <a:srgbClr val="7D99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9"/>
          <p:cNvSpPr/>
          <p:nvPr/>
        </p:nvSpPr>
        <p:spPr>
          <a:xfrm>
            <a:off x="839795" y="551237"/>
            <a:ext cx="2575560" cy="694070"/>
          </a:xfrm>
          <a:custGeom>
            <a:rect b="b" l="l" r="r" t="t"/>
            <a:pathLst>
              <a:path extrusionOk="0" h="694070" w="2575560">
                <a:moveTo>
                  <a:pt x="0" y="694070"/>
                </a:moveTo>
                <a:cubicBezTo>
                  <a:pt x="858203" y="694070"/>
                  <a:pt x="1716405" y="694070"/>
                  <a:pt x="2575560" y="694070"/>
                </a:cubicBezTo>
                <a:cubicBezTo>
                  <a:pt x="2435543" y="662638"/>
                  <a:pt x="2295525" y="631206"/>
                  <a:pt x="2155508" y="599773"/>
                </a:cubicBezTo>
                <a:cubicBezTo>
                  <a:pt x="1987868" y="229251"/>
                  <a:pt x="1803083" y="305451"/>
                  <a:pt x="1611630" y="586438"/>
                </a:cubicBezTo>
                <a:cubicBezTo>
                  <a:pt x="1310640" y="-256524"/>
                  <a:pt x="1157288" y="-122222"/>
                  <a:pt x="1086803" y="555006"/>
                </a:cubicBezTo>
                <a:cubicBezTo>
                  <a:pt x="957263" y="218773"/>
                  <a:pt x="819150" y="303545"/>
                  <a:pt x="677228" y="555006"/>
                </a:cubicBezTo>
                <a:cubicBezTo>
                  <a:pt x="558165" y="-19352"/>
                  <a:pt x="420053" y="-3160"/>
                  <a:pt x="264795" y="595011"/>
                </a:cubicBezTo>
                <a:cubicBezTo>
                  <a:pt x="177165" y="628348"/>
                  <a:pt x="88583" y="661686"/>
                  <a:pt x="0" y="69407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9"/>
          <p:cNvSpPr/>
          <p:nvPr/>
        </p:nvSpPr>
        <p:spPr>
          <a:xfrm>
            <a:off x="8027747" y="1316053"/>
            <a:ext cx="2637472" cy="552973"/>
          </a:xfrm>
          <a:custGeom>
            <a:rect b="b" l="l" r="r" t="t"/>
            <a:pathLst>
              <a:path extrusionOk="0" h="552973" w="2637472">
                <a:moveTo>
                  <a:pt x="2637473" y="552974"/>
                </a:moveTo>
                <a:lnTo>
                  <a:pt x="2174558" y="488203"/>
                </a:lnTo>
                <a:cubicBezTo>
                  <a:pt x="1945957" y="-196644"/>
                  <a:pt x="1808798" y="-107109"/>
                  <a:pt x="1724025" y="423434"/>
                </a:cubicBezTo>
                <a:cubicBezTo>
                  <a:pt x="1554480" y="116729"/>
                  <a:pt x="1388745" y="110061"/>
                  <a:pt x="1231582" y="450103"/>
                </a:cubicBezTo>
                <a:cubicBezTo>
                  <a:pt x="1145857" y="-29956"/>
                  <a:pt x="998220" y="-80439"/>
                  <a:pt x="768668" y="445341"/>
                </a:cubicBezTo>
                <a:cubicBezTo>
                  <a:pt x="606743" y="-19479"/>
                  <a:pt x="467678" y="34814"/>
                  <a:pt x="360045" y="450103"/>
                </a:cubicBezTo>
                <a:lnTo>
                  <a:pt x="0" y="552974"/>
                </a:lnTo>
                <a:lnTo>
                  <a:pt x="2637473" y="5529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2" name="Google Shape;162;p9"/>
          <p:cNvGrpSpPr/>
          <p:nvPr/>
        </p:nvGrpSpPr>
        <p:grpSpPr>
          <a:xfrm>
            <a:off x="0" y="0"/>
            <a:ext cx="1401127" cy="6278880"/>
            <a:chOff x="2957512" y="290512"/>
            <a:chExt cx="1401127" cy="6278880"/>
          </a:xfrm>
        </p:grpSpPr>
        <p:sp>
          <p:nvSpPr>
            <p:cNvPr id="163" name="Google Shape;163;p9"/>
            <p:cNvSpPr/>
            <p:nvPr/>
          </p:nvSpPr>
          <p:spPr>
            <a:xfrm>
              <a:off x="2957512" y="290512"/>
              <a:ext cx="694372" cy="956205"/>
            </a:xfrm>
            <a:custGeom>
              <a:rect b="b" l="l" r="r" t="t"/>
              <a:pathLst>
                <a:path extrusionOk="0" h="956205" w="694372">
                  <a:moveTo>
                    <a:pt x="160020" y="0"/>
                  </a:moveTo>
                  <a:cubicBezTo>
                    <a:pt x="253365" y="387668"/>
                    <a:pt x="415290" y="673418"/>
                    <a:pt x="694373" y="850583"/>
                  </a:cubicBezTo>
                  <a:cubicBezTo>
                    <a:pt x="303848" y="1066800"/>
                    <a:pt x="91440" y="938213"/>
                    <a:pt x="0" y="581978"/>
                  </a:cubicBezTo>
                  <a:lnTo>
                    <a:pt x="0" y="0"/>
                  </a:lnTo>
                  <a:lnTo>
                    <a:pt x="16002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2957512" y="873442"/>
              <a:ext cx="789622" cy="1823867"/>
            </a:xfrm>
            <a:custGeom>
              <a:rect b="b" l="l" r="r" t="t"/>
              <a:pathLst>
                <a:path extrusionOk="0" h="1823867" w="789622">
                  <a:moveTo>
                    <a:pt x="0" y="0"/>
                  </a:moveTo>
                  <a:cubicBezTo>
                    <a:pt x="90488" y="805815"/>
                    <a:pt x="299085" y="1377315"/>
                    <a:pt x="789623" y="1687830"/>
                  </a:cubicBezTo>
                  <a:cubicBezTo>
                    <a:pt x="401003" y="1903095"/>
                    <a:pt x="149543" y="1852613"/>
                    <a:pt x="0" y="160877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2957512" y="2070734"/>
              <a:ext cx="982027" cy="1521012"/>
            </a:xfrm>
            <a:custGeom>
              <a:rect b="b" l="l" r="r" t="t"/>
              <a:pathLst>
                <a:path extrusionOk="0" h="1521012" w="982027">
                  <a:moveTo>
                    <a:pt x="0" y="0"/>
                  </a:moveTo>
                  <a:cubicBezTo>
                    <a:pt x="154305" y="646748"/>
                    <a:pt x="437198" y="1114425"/>
                    <a:pt x="982028" y="1384935"/>
                  </a:cubicBezTo>
                  <a:cubicBezTo>
                    <a:pt x="511493" y="1594485"/>
                    <a:pt x="196215" y="1552575"/>
                    <a:pt x="0" y="13239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2957512" y="4301489"/>
              <a:ext cx="794385" cy="965915"/>
            </a:xfrm>
            <a:custGeom>
              <a:rect b="b" l="l" r="r" t="t"/>
              <a:pathLst>
                <a:path extrusionOk="0" h="965915" w="794385">
                  <a:moveTo>
                    <a:pt x="0" y="0"/>
                  </a:moveTo>
                  <a:cubicBezTo>
                    <a:pt x="170498" y="365760"/>
                    <a:pt x="421005" y="643890"/>
                    <a:pt x="794385" y="829628"/>
                  </a:cubicBezTo>
                  <a:cubicBezTo>
                    <a:pt x="451485" y="982028"/>
                    <a:pt x="191453" y="1002030"/>
                    <a:pt x="0" y="9124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2957512" y="5002529"/>
              <a:ext cx="1401127" cy="1210963"/>
            </a:xfrm>
            <a:custGeom>
              <a:rect b="b" l="l" r="r" t="t"/>
              <a:pathLst>
                <a:path extrusionOk="0" h="1210963" w="1401127">
                  <a:moveTo>
                    <a:pt x="0" y="0"/>
                  </a:moveTo>
                  <a:cubicBezTo>
                    <a:pt x="279083" y="487680"/>
                    <a:pt x="706755" y="849630"/>
                    <a:pt x="1401128" y="1074420"/>
                  </a:cubicBezTo>
                  <a:cubicBezTo>
                    <a:pt x="762000" y="1267777"/>
                    <a:pt x="308610" y="1247775"/>
                    <a:pt x="0" y="10648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2957512" y="5940742"/>
              <a:ext cx="566737" cy="628650"/>
            </a:xfrm>
            <a:custGeom>
              <a:rect b="b" l="l" r="r" t="t"/>
              <a:pathLst>
                <a:path extrusionOk="0" h="628650" w="566737">
                  <a:moveTo>
                    <a:pt x="0" y="0"/>
                  </a:moveTo>
                  <a:cubicBezTo>
                    <a:pt x="148590" y="240030"/>
                    <a:pt x="333375" y="449580"/>
                    <a:pt x="566738" y="628650"/>
                  </a:cubicBezTo>
                  <a:lnTo>
                    <a:pt x="0" y="6286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9"/>
          <p:cNvGrpSpPr/>
          <p:nvPr/>
        </p:nvGrpSpPr>
        <p:grpSpPr>
          <a:xfrm>
            <a:off x="4029060" y="5120877"/>
            <a:ext cx="931605" cy="174979"/>
            <a:chOff x="4576755" y="5797195"/>
            <a:chExt cx="2554441" cy="479788"/>
          </a:xfrm>
        </p:grpSpPr>
        <p:sp>
          <p:nvSpPr>
            <p:cNvPr id="170" name="Google Shape;170;p9"/>
            <p:cNvSpPr/>
            <p:nvPr/>
          </p:nvSpPr>
          <p:spPr>
            <a:xfrm>
              <a:off x="4576755" y="5797195"/>
              <a:ext cx="2554441" cy="479788"/>
            </a:xfrm>
            <a:custGeom>
              <a:rect b="b" l="l" r="r" t="t"/>
              <a:pathLst>
                <a:path extrusionOk="0" h="479788" w="2554441">
                  <a:moveTo>
                    <a:pt x="315284" y="5434"/>
                  </a:moveTo>
                  <a:cubicBezTo>
                    <a:pt x="477209" y="30199"/>
                    <a:pt x="1837379" y="48297"/>
                    <a:pt x="2402212" y="54964"/>
                  </a:cubicBezTo>
                  <a:cubicBezTo>
                    <a:pt x="2843219" y="59727"/>
                    <a:pt x="2168850" y="272134"/>
                    <a:pt x="2335537" y="344524"/>
                  </a:cubicBezTo>
                  <a:cubicBezTo>
                    <a:pt x="2681294" y="494067"/>
                    <a:pt x="504832" y="497877"/>
                    <a:pt x="282899" y="458824"/>
                  </a:cubicBezTo>
                  <a:cubicBezTo>
                    <a:pt x="-18091" y="406437"/>
                    <a:pt x="438157" y="223557"/>
                    <a:pt x="66682" y="177837"/>
                  </a:cubicBezTo>
                  <a:cubicBezTo>
                    <a:pt x="-95243" y="158787"/>
                    <a:pt x="57157" y="-34571"/>
                    <a:pt x="315284" y="5434"/>
                  </a:cubicBezTo>
                  <a:close/>
                </a:path>
              </a:pathLst>
            </a:custGeom>
            <a:solidFill>
              <a:srgbClr val="E3E57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4819649" y="5801676"/>
              <a:ext cx="1985009" cy="388620"/>
            </a:xfrm>
            <a:custGeom>
              <a:rect b="b" l="l" r="r" t="t"/>
              <a:pathLst>
                <a:path extrusionOk="0" h="388620" w="1985009">
                  <a:moveTo>
                    <a:pt x="243840" y="306705"/>
                  </a:moveTo>
                  <a:lnTo>
                    <a:pt x="416242" y="363855"/>
                  </a:lnTo>
                  <a:lnTo>
                    <a:pt x="811530" y="325755"/>
                  </a:lnTo>
                  <a:lnTo>
                    <a:pt x="1164907" y="388620"/>
                  </a:lnTo>
                  <a:lnTo>
                    <a:pt x="1480185" y="325755"/>
                  </a:lnTo>
                  <a:lnTo>
                    <a:pt x="1736407" y="347663"/>
                  </a:lnTo>
                  <a:lnTo>
                    <a:pt x="1985010" y="248603"/>
                  </a:lnTo>
                  <a:lnTo>
                    <a:pt x="1934528" y="152400"/>
                  </a:lnTo>
                  <a:lnTo>
                    <a:pt x="1509713" y="94298"/>
                  </a:lnTo>
                  <a:lnTo>
                    <a:pt x="1282065" y="0"/>
                  </a:lnTo>
                  <a:lnTo>
                    <a:pt x="916305" y="50483"/>
                  </a:lnTo>
                  <a:lnTo>
                    <a:pt x="504825" y="51435"/>
                  </a:lnTo>
                  <a:lnTo>
                    <a:pt x="264795" y="117158"/>
                  </a:lnTo>
                  <a:lnTo>
                    <a:pt x="50483" y="158115"/>
                  </a:lnTo>
                  <a:lnTo>
                    <a:pt x="0" y="263843"/>
                  </a:lnTo>
                  <a:close/>
                </a:path>
              </a:pathLst>
            </a:custGeom>
            <a:solidFill>
              <a:srgbClr val="56484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5021579" y="5850254"/>
              <a:ext cx="1435417" cy="240030"/>
            </a:xfrm>
            <a:custGeom>
              <a:rect b="b" l="l" r="r" t="t"/>
              <a:pathLst>
                <a:path extrusionOk="0" h="240030" w="1435417">
                  <a:moveTo>
                    <a:pt x="1107758" y="0"/>
                  </a:moveTo>
                  <a:lnTo>
                    <a:pt x="1183005" y="60007"/>
                  </a:lnTo>
                  <a:lnTo>
                    <a:pt x="1115377" y="92393"/>
                  </a:lnTo>
                  <a:lnTo>
                    <a:pt x="993458" y="64770"/>
                  </a:lnTo>
                  <a:lnTo>
                    <a:pt x="1107758" y="0"/>
                  </a:lnTo>
                  <a:lnTo>
                    <a:pt x="1107758" y="0"/>
                  </a:lnTo>
                  <a:close/>
                  <a:moveTo>
                    <a:pt x="961073" y="192405"/>
                  </a:moveTo>
                  <a:lnTo>
                    <a:pt x="935355" y="234315"/>
                  </a:lnTo>
                  <a:lnTo>
                    <a:pt x="985838" y="240030"/>
                  </a:lnTo>
                  <a:lnTo>
                    <a:pt x="1065848" y="207645"/>
                  </a:lnTo>
                  <a:lnTo>
                    <a:pt x="961073" y="192405"/>
                  </a:lnTo>
                  <a:lnTo>
                    <a:pt x="961073" y="192405"/>
                  </a:lnTo>
                  <a:close/>
                  <a:moveTo>
                    <a:pt x="660083" y="160972"/>
                  </a:moveTo>
                  <a:lnTo>
                    <a:pt x="642938" y="199072"/>
                  </a:lnTo>
                  <a:lnTo>
                    <a:pt x="729615" y="225743"/>
                  </a:lnTo>
                  <a:lnTo>
                    <a:pt x="811530" y="182880"/>
                  </a:lnTo>
                  <a:lnTo>
                    <a:pt x="724852" y="135255"/>
                  </a:lnTo>
                  <a:lnTo>
                    <a:pt x="660083" y="160972"/>
                  </a:lnTo>
                  <a:lnTo>
                    <a:pt x="660083" y="160972"/>
                  </a:lnTo>
                  <a:close/>
                  <a:moveTo>
                    <a:pt x="50483" y="113347"/>
                  </a:moveTo>
                  <a:lnTo>
                    <a:pt x="0" y="143827"/>
                  </a:lnTo>
                  <a:lnTo>
                    <a:pt x="27623" y="198120"/>
                  </a:lnTo>
                  <a:lnTo>
                    <a:pt x="145733" y="190500"/>
                  </a:lnTo>
                  <a:lnTo>
                    <a:pt x="177165" y="131445"/>
                  </a:lnTo>
                  <a:lnTo>
                    <a:pt x="137160" y="106680"/>
                  </a:lnTo>
                  <a:lnTo>
                    <a:pt x="50483" y="113347"/>
                  </a:lnTo>
                  <a:lnTo>
                    <a:pt x="50483" y="113347"/>
                  </a:lnTo>
                  <a:close/>
                  <a:moveTo>
                    <a:pt x="432435" y="47625"/>
                  </a:moveTo>
                  <a:lnTo>
                    <a:pt x="303848" y="84772"/>
                  </a:lnTo>
                  <a:lnTo>
                    <a:pt x="289560" y="120968"/>
                  </a:lnTo>
                  <a:lnTo>
                    <a:pt x="411480" y="155257"/>
                  </a:lnTo>
                  <a:lnTo>
                    <a:pt x="531495" y="84772"/>
                  </a:lnTo>
                  <a:lnTo>
                    <a:pt x="514350" y="39052"/>
                  </a:lnTo>
                  <a:lnTo>
                    <a:pt x="432435" y="47625"/>
                  </a:lnTo>
                  <a:lnTo>
                    <a:pt x="432435" y="47625"/>
                  </a:lnTo>
                  <a:close/>
                  <a:moveTo>
                    <a:pt x="822008" y="34290"/>
                  </a:moveTo>
                  <a:lnTo>
                    <a:pt x="735330" y="64770"/>
                  </a:lnTo>
                  <a:lnTo>
                    <a:pt x="762952" y="108585"/>
                  </a:lnTo>
                  <a:lnTo>
                    <a:pt x="846773" y="97155"/>
                  </a:lnTo>
                  <a:lnTo>
                    <a:pt x="822008" y="34290"/>
                  </a:lnTo>
                  <a:lnTo>
                    <a:pt x="822008" y="34290"/>
                  </a:lnTo>
                  <a:close/>
                  <a:moveTo>
                    <a:pt x="1313498" y="127635"/>
                  </a:moveTo>
                  <a:cubicBezTo>
                    <a:pt x="1319213" y="128588"/>
                    <a:pt x="1330643" y="132397"/>
                    <a:pt x="1336358" y="131445"/>
                  </a:cubicBezTo>
                  <a:lnTo>
                    <a:pt x="1407795" y="137160"/>
                  </a:lnTo>
                  <a:lnTo>
                    <a:pt x="1435418" y="177165"/>
                  </a:lnTo>
                  <a:lnTo>
                    <a:pt x="1403985" y="198120"/>
                  </a:lnTo>
                  <a:lnTo>
                    <a:pt x="1261110" y="179070"/>
                  </a:lnTo>
                  <a:lnTo>
                    <a:pt x="1313498" y="127635"/>
                  </a:lnTo>
                  <a:close/>
                </a:path>
              </a:pathLst>
            </a:custGeom>
            <a:solidFill>
              <a:srgbClr val="E45D1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5052059" y="5872162"/>
              <a:ext cx="1435417" cy="240982"/>
            </a:xfrm>
            <a:custGeom>
              <a:rect b="b" l="l" r="r" t="t"/>
              <a:pathLst>
                <a:path extrusionOk="0" h="240982" w="1435417">
                  <a:moveTo>
                    <a:pt x="327660" y="240982"/>
                  </a:moveTo>
                  <a:lnTo>
                    <a:pt x="252413" y="180975"/>
                  </a:lnTo>
                  <a:lnTo>
                    <a:pt x="320040" y="148590"/>
                  </a:lnTo>
                  <a:lnTo>
                    <a:pt x="441960" y="176213"/>
                  </a:lnTo>
                  <a:lnTo>
                    <a:pt x="327660" y="240982"/>
                  </a:lnTo>
                  <a:lnTo>
                    <a:pt x="327660" y="240982"/>
                  </a:lnTo>
                  <a:close/>
                  <a:moveTo>
                    <a:pt x="475297" y="47625"/>
                  </a:moveTo>
                  <a:lnTo>
                    <a:pt x="500063" y="5715"/>
                  </a:lnTo>
                  <a:lnTo>
                    <a:pt x="449580" y="0"/>
                  </a:lnTo>
                  <a:lnTo>
                    <a:pt x="369570" y="32385"/>
                  </a:lnTo>
                  <a:lnTo>
                    <a:pt x="475297" y="47625"/>
                  </a:lnTo>
                  <a:lnTo>
                    <a:pt x="475297" y="47625"/>
                  </a:lnTo>
                  <a:close/>
                  <a:moveTo>
                    <a:pt x="775335" y="80010"/>
                  </a:moveTo>
                  <a:lnTo>
                    <a:pt x="792480" y="41910"/>
                  </a:lnTo>
                  <a:lnTo>
                    <a:pt x="705803" y="15240"/>
                  </a:lnTo>
                  <a:lnTo>
                    <a:pt x="623888" y="58102"/>
                  </a:lnTo>
                  <a:lnTo>
                    <a:pt x="710565" y="105727"/>
                  </a:lnTo>
                  <a:lnTo>
                    <a:pt x="775335" y="80010"/>
                  </a:lnTo>
                  <a:lnTo>
                    <a:pt x="775335" y="80010"/>
                  </a:lnTo>
                  <a:close/>
                  <a:moveTo>
                    <a:pt x="1384935" y="127635"/>
                  </a:moveTo>
                  <a:lnTo>
                    <a:pt x="1435418" y="97155"/>
                  </a:lnTo>
                  <a:lnTo>
                    <a:pt x="1407795" y="42863"/>
                  </a:lnTo>
                  <a:lnTo>
                    <a:pt x="1289685" y="50482"/>
                  </a:lnTo>
                  <a:lnTo>
                    <a:pt x="1258253" y="109538"/>
                  </a:lnTo>
                  <a:lnTo>
                    <a:pt x="1298258" y="134302"/>
                  </a:lnTo>
                  <a:lnTo>
                    <a:pt x="1384935" y="127635"/>
                  </a:lnTo>
                  <a:lnTo>
                    <a:pt x="1384935" y="127635"/>
                  </a:lnTo>
                  <a:close/>
                  <a:moveTo>
                    <a:pt x="1002983" y="193357"/>
                  </a:moveTo>
                  <a:lnTo>
                    <a:pt x="1131570" y="156210"/>
                  </a:lnTo>
                  <a:lnTo>
                    <a:pt x="1145858" y="120015"/>
                  </a:lnTo>
                  <a:lnTo>
                    <a:pt x="1023938" y="85725"/>
                  </a:lnTo>
                  <a:lnTo>
                    <a:pt x="903922" y="156210"/>
                  </a:lnTo>
                  <a:lnTo>
                    <a:pt x="921068" y="201930"/>
                  </a:lnTo>
                  <a:lnTo>
                    <a:pt x="1002983" y="193357"/>
                  </a:lnTo>
                  <a:lnTo>
                    <a:pt x="1002983" y="193357"/>
                  </a:lnTo>
                  <a:close/>
                  <a:moveTo>
                    <a:pt x="613410" y="205740"/>
                  </a:moveTo>
                  <a:lnTo>
                    <a:pt x="700088" y="175260"/>
                  </a:lnTo>
                  <a:lnTo>
                    <a:pt x="672465" y="131445"/>
                  </a:lnTo>
                  <a:lnTo>
                    <a:pt x="588645" y="142875"/>
                  </a:lnTo>
                  <a:lnTo>
                    <a:pt x="613410" y="205740"/>
                  </a:lnTo>
                  <a:lnTo>
                    <a:pt x="613410" y="205740"/>
                  </a:lnTo>
                  <a:close/>
                  <a:moveTo>
                    <a:pt x="121920" y="113348"/>
                  </a:moveTo>
                  <a:cubicBezTo>
                    <a:pt x="116205" y="112395"/>
                    <a:pt x="104775" y="108585"/>
                    <a:pt x="99060" y="109538"/>
                  </a:cubicBezTo>
                  <a:lnTo>
                    <a:pt x="27623" y="103823"/>
                  </a:lnTo>
                  <a:lnTo>
                    <a:pt x="0" y="63818"/>
                  </a:lnTo>
                  <a:lnTo>
                    <a:pt x="31433" y="42863"/>
                  </a:lnTo>
                  <a:lnTo>
                    <a:pt x="174308" y="61913"/>
                  </a:lnTo>
                  <a:lnTo>
                    <a:pt x="121920" y="113348"/>
                  </a:lnTo>
                  <a:close/>
                </a:path>
              </a:pathLst>
            </a:custGeom>
            <a:solidFill>
              <a:srgbClr val="83563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9"/>
          <p:cNvGrpSpPr/>
          <p:nvPr/>
        </p:nvGrpSpPr>
        <p:grpSpPr>
          <a:xfrm flipH="1">
            <a:off x="413449" y="3705528"/>
            <a:ext cx="3482339" cy="1555552"/>
            <a:chOff x="8709662" y="3572303"/>
            <a:chExt cx="3482339" cy="1555552"/>
          </a:xfrm>
        </p:grpSpPr>
        <p:sp>
          <p:nvSpPr>
            <p:cNvPr id="175" name="Google Shape;175;p9"/>
            <p:cNvSpPr/>
            <p:nvPr/>
          </p:nvSpPr>
          <p:spPr>
            <a:xfrm>
              <a:off x="8709662" y="4814160"/>
              <a:ext cx="3482339" cy="313695"/>
            </a:xfrm>
            <a:custGeom>
              <a:rect b="b" l="l" r="r" t="t"/>
              <a:pathLst>
                <a:path extrusionOk="0" h="251459" w="3482339">
                  <a:moveTo>
                    <a:pt x="1741170" y="251460"/>
                  </a:moveTo>
                  <a:cubicBezTo>
                    <a:pt x="2700338" y="251460"/>
                    <a:pt x="3482340" y="195263"/>
                    <a:pt x="3482340" y="125730"/>
                  </a:cubicBezTo>
                  <a:cubicBezTo>
                    <a:pt x="3482340" y="56197"/>
                    <a:pt x="2700338" y="0"/>
                    <a:pt x="1741170" y="0"/>
                  </a:cubicBezTo>
                  <a:cubicBezTo>
                    <a:pt x="782003" y="0"/>
                    <a:pt x="0" y="56197"/>
                    <a:pt x="0" y="125730"/>
                  </a:cubicBezTo>
                  <a:cubicBezTo>
                    <a:pt x="0" y="195263"/>
                    <a:pt x="782003" y="251460"/>
                    <a:pt x="1741170" y="251460"/>
                  </a:cubicBezTo>
                  <a:close/>
                </a:path>
              </a:pathLst>
            </a:custGeom>
            <a:solidFill>
              <a:srgbClr val="292A2B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8983982" y="3572303"/>
              <a:ext cx="1466850" cy="1507807"/>
            </a:xfrm>
            <a:custGeom>
              <a:rect b="b" l="l" r="r" t="t"/>
              <a:pathLst>
                <a:path extrusionOk="0" h="1507807" w="1466850">
                  <a:moveTo>
                    <a:pt x="1466850" y="0"/>
                  </a:moveTo>
                  <a:lnTo>
                    <a:pt x="0" y="1507807"/>
                  </a:lnTo>
                  <a:lnTo>
                    <a:pt x="238125" y="1337310"/>
                  </a:lnTo>
                  <a:lnTo>
                    <a:pt x="884872" y="1247775"/>
                  </a:lnTo>
                  <a:close/>
                </a:path>
              </a:pathLst>
            </a:custGeom>
            <a:solidFill>
              <a:srgbClr val="D5531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10450832" y="3572303"/>
              <a:ext cx="1466850" cy="1507807"/>
            </a:xfrm>
            <a:custGeom>
              <a:rect b="b" l="l" r="r" t="t"/>
              <a:pathLst>
                <a:path extrusionOk="0" h="1507807" w="1466850">
                  <a:moveTo>
                    <a:pt x="0" y="0"/>
                  </a:moveTo>
                  <a:lnTo>
                    <a:pt x="1466850" y="1507807"/>
                  </a:lnTo>
                  <a:lnTo>
                    <a:pt x="1228725" y="1337310"/>
                  </a:lnTo>
                  <a:lnTo>
                    <a:pt x="581978" y="1247775"/>
                  </a:lnTo>
                  <a:close/>
                </a:path>
              </a:pathLst>
            </a:custGeom>
            <a:solidFill>
              <a:srgbClr val="E05C1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9341169" y="3572303"/>
              <a:ext cx="2219325" cy="1507807"/>
            </a:xfrm>
            <a:custGeom>
              <a:rect b="b" l="l" r="r" t="t"/>
              <a:pathLst>
                <a:path extrusionOk="0" h="1507807" w="2219325">
                  <a:moveTo>
                    <a:pt x="1109663" y="0"/>
                  </a:moveTo>
                  <a:lnTo>
                    <a:pt x="1664970" y="754380"/>
                  </a:lnTo>
                  <a:lnTo>
                    <a:pt x="2219325" y="1507807"/>
                  </a:lnTo>
                  <a:lnTo>
                    <a:pt x="1109663" y="1507807"/>
                  </a:lnTo>
                  <a:lnTo>
                    <a:pt x="0" y="1507807"/>
                  </a:lnTo>
                  <a:lnTo>
                    <a:pt x="554355" y="754380"/>
                  </a:lnTo>
                  <a:close/>
                </a:path>
              </a:pathLst>
            </a:custGeom>
            <a:solidFill>
              <a:srgbClr val="EE743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10125076" y="3572303"/>
              <a:ext cx="325755" cy="1507807"/>
            </a:xfrm>
            <a:custGeom>
              <a:rect b="b" l="l" r="r" t="t"/>
              <a:pathLst>
                <a:path extrusionOk="0" h="1507807" w="325755">
                  <a:moveTo>
                    <a:pt x="325755" y="0"/>
                  </a:moveTo>
                  <a:lnTo>
                    <a:pt x="325755" y="1507807"/>
                  </a:lnTo>
                  <a:lnTo>
                    <a:pt x="0" y="1507807"/>
                  </a:lnTo>
                  <a:close/>
                </a:path>
              </a:pathLst>
            </a:custGeom>
            <a:solidFill>
              <a:srgbClr val="804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9"/>
            <p:cNvSpPr/>
            <p:nvPr/>
          </p:nvSpPr>
          <p:spPr>
            <a:xfrm>
              <a:off x="9907907" y="3572303"/>
              <a:ext cx="542925" cy="1507807"/>
            </a:xfrm>
            <a:custGeom>
              <a:rect b="b" l="l" r="r" t="t"/>
              <a:pathLst>
                <a:path extrusionOk="0" h="1507807" w="542925">
                  <a:moveTo>
                    <a:pt x="542925" y="0"/>
                  </a:moveTo>
                  <a:lnTo>
                    <a:pt x="0" y="1328738"/>
                  </a:lnTo>
                  <a:lnTo>
                    <a:pt x="217170" y="1507807"/>
                  </a:lnTo>
                  <a:close/>
                </a:path>
              </a:pathLst>
            </a:custGeom>
            <a:solidFill>
              <a:srgbClr val="D46A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1" name="Google Shape;181;p9"/>
          <p:cNvSpPr/>
          <p:nvPr/>
        </p:nvSpPr>
        <p:spPr>
          <a:xfrm flipH="1">
            <a:off x="8482" y="0"/>
            <a:ext cx="12213796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76056" y="2896435"/>
                  <a:pt x="3902272" y="3619099"/>
                </a:cubicBezTo>
                <a:cubicBezTo>
                  <a:pt x="3728488" y="4341763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2" name="Google Shape;182;p9"/>
          <p:cNvGrpSpPr/>
          <p:nvPr/>
        </p:nvGrpSpPr>
        <p:grpSpPr>
          <a:xfrm>
            <a:off x="4783733" y="2202831"/>
            <a:ext cx="1943099" cy="2588030"/>
            <a:chOff x="5687377" y="2462212"/>
            <a:chExt cx="1943099" cy="2588030"/>
          </a:xfrm>
        </p:grpSpPr>
        <p:sp>
          <p:nvSpPr>
            <p:cNvPr id="183" name="Google Shape;183;p9"/>
            <p:cNvSpPr/>
            <p:nvPr/>
          </p:nvSpPr>
          <p:spPr>
            <a:xfrm>
              <a:off x="6575106" y="2462212"/>
              <a:ext cx="167640" cy="2414587"/>
            </a:xfrm>
            <a:custGeom>
              <a:rect b="b" l="l" r="r" t="t"/>
              <a:pathLst>
                <a:path extrusionOk="0" h="2414587" w="167640">
                  <a:moveTo>
                    <a:pt x="83820" y="0"/>
                  </a:moveTo>
                  <a:lnTo>
                    <a:pt x="125730" y="1207770"/>
                  </a:lnTo>
                  <a:lnTo>
                    <a:pt x="167640" y="2414588"/>
                  </a:lnTo>
                  <a:lnTo>
                    <a:pt x="83820" y="2414588"/>
                  </a:lnTo>
                  <a:lnTo>
                    <a:pt x="0" y="2414588"/>
                  </a:lnTo>
                  <a:lnTo>
                    <a:pt x="41910" y="1207770"/>
                  </a:ln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>
              <a:off x="6291262" y="2462212"/>
              <a:ext cx="370009" cy="667597"/>
            </a:xfrm>
            <a:custGeom>
              <a:rect b="b" l="l" r="r" t="t"/>
              <a:pathLst>
                <a:path extrusionOk="0" h="667597" w="370009">
                  <a:moveTo>
                    <a:pt x="367665" y="0"/>
                  </a:moveTo>
                  <a:cubicBezTo>
                    <a:pt x="308610" y="314325"/>
                    <a:pt x="225743" y="530543"/>
                    <a:pt x="0" y="633413"/>
                  </a:cubicBezTo>
                  <a:cubicBezTo>
                    <a:pt x="312420" y="775335"/>
                    <a:pt x="384810" y="458153"/>
                    <a:pt x="36766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6656791" y="2462212"/>
              <a:ext cx="369800" cy="667597"/>
            </a:xfrm>
            <a:custGeom>
              <a:rect b="b" l="l" r="r" t="t"/>
              <a:pathLst>
                <a:path extrusionOk="0" h="667597" w="369800">
                  <a:moveTo>
                    <a:pt x="2136" y="0"/>
                  </a:moveTo>
                  <a:cubicBezTo>
                    <a:pt x="61191" y="314325"/>
                    <a:pt x="144058" y="530543"/>
                    <a:pt x="369801" y="633413"/>
                  </a:cubicBezTo>
                  <a:cubicBezTo>
                    <a:pt x="57381" y="775335"/>
                    <a:pt x="-14057" y="458153"/>
                    <a:pt x="213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>
              <a:off x="6184581" y="2739389"/>
              <a:ext cx="477339" cy="861169"/>
            </a:xfrm>
            <a:custGeom>
              <a:rect b="b" l="l" r="r" t="t"/>
              <a:pathLst>
                <a:path extrusionOk="0" h="861169" w="477339">
                  <a:moveTo>
                    <a:pt x="474345" y="0"/>
                  </a:moveTo>
                  <a:cubicBezTo>
                    <a:pt x="398145" y="405765"/>
                    <a:pt x="290513" y="683895"/>
                    <a:pt x="0" y="817245"/>
                  </a:cubicBezTo>
                  <a:cubicBezTo>
                    <a:pt x="403860" y="1000125"/>
                    <a:pt x="496253" y="589597"/>
                    <a:pt x="47434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9"/>
            <p:cNvSpPr/>
            <p:nvPr/>
          </p:nvSpPr>
          <p:spPr>
            <a:xfrm>
              <a:off x="6655953" y="2739389"/>
              <a:ext cx="477318" cy="861169"/>
            </a:xfrm>
            <a:custGeom>
              <a:rect b="b" l="l" r="r" t="t"/>
              <a:pathLst>
                <a:path extrusionOk="0" h="861169" w="477318">
                  <a:moveTo>
                    <a:pt x="2974" y="0"/>
                  </a:moveTo>
                  <a:cubicBezTo>
                    <a:pt x="79174" y="405765"/>
                    <a:pt x="186806" y="683895"/>
                    <a:pt x="477319" y="817245"/>
                  </a:cubicBezTo>
                  <a:cubicBezTo>
                    <a:pt x="74411" y="1000125"/>
                    <a:pt x="-18934" y="589597"/>
                    <a:pt x="2974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6060756" y="3028949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6655186" y="3028949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6060756" y="3571874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6655186" y="3571874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9"/>
            <p:cNvSpPr/>
            <p:nvPr/>
          </p:nvSpPr>
          <p:spPr>
            <a:xfrm>
              <a:off x="5760719" y="3878579"/>
              <a:ext cx="903953" cy="861233"/>
            </a:xfrm>
            <a:custGeom>
              <a:rect b="b" l="l" r="r" t="t"/>
              <a:pathLst>
                <a:path extrusionOk="0" h="861233" w="903953">
                  <a:moveTo>
                    <a:pt x="898208" y="0"/>
                  </a:moveTo>
                  <a:cubicBezTo>
                    <a:pt x="753428" y="405765"/>
                    <a:pt x="550545" y="683895"/>
                    <a:pt x="0" y="817245"/>
                  </a:cubicBezTo>
                  <a:cubicBezTo>
                    <a:pt x="763905" y="1000125"/>
                    <a:pt x="940118" y="590550"/>
                    <a:pt x="898208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9"/>
            <p:cNvSpPr/>
            <p:nvPr/>
          </p:nvSpPr>
          <p:spPr>
            <a:xfrm>
              <a:off x="6653411" y="3878579"/>
              <a:ext cx="903723" cy="861233"/>
            </a:xfrm>
            <a:custGeom>
              <a:rect b="b" l="l" r="r" t="t"/>
              <a:pathLst>
                <a:path extrusionOk="0" h="861233" w="903723">
                  <a:moveTo>
                    <a:pt x="5516" y="0"/>
                  </a:moveTo>
                  <a:cubicBezTo>
                    <a:pt x="150296" y="405765"/>
                    <a:pt x="353178" y="683895"/>
                    <a:pt x="903723" y="817245"/>
                  </a:cubicBezTo>
                  <a:cubicBezTo>
                    <a:pt x="140771" y="1000125"/>
                    <a:pt x="-35442" y="590550"/>
                    <a:pt x="551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5687377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971550" y="0"/>
                  </a:moveTo>
                  <a:cubicBezTo>
                    <a:pt x="814388" y="439103"/>
                    <a:pt x="596265" y="740093"/>
                    <a:pt x="0" y="883920"/>
                  </a:cubicBezTo>
                  <a:cubicBezTo>
                    <a:pt x="825817" y="1082040"/>
                    <a:pt x="1016317" y="639128"/>
                    <a:pt x="9715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6652846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6080" y="0"/>
                  </a:moveTo>
                  <a:cubicBezTo>
                    <a:pt x="163243" y="439103"/>
                    <a:pt x="381365" y="740093"/>
                    <a:pt x="977631" y="883920"/>
                  </a:cubicBezTo>
                  <a:cubicBezTo>
                    <a:pt x="151813" y="1082040"/>
                    <a:pt x="-38687" y="639128"/>
                    <a:pt x="608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6" name="Google Shape;196;p9"/>
          <p:cNvSpPr/>
          <p:nvPr/>
        </p:nvSpPr>
        <p:spPr>
          <a:xfrm>
            <a:off x="9306573" y="594637"/>
            <a:ext cx="2575560" cy="694070"/>
          </a:xfrm>
          <a:custGeom>
            <a:rect b="b" l="l" r="r" t="t"/>
            <a:pathLst>
              <a:path extrusionOk="0" h="694070" w="2575560">
                <a:moveTo>
                  <a:pt x="0" y="694070"/>
                </a:moveTo>
                <a:cubicBezTo>
                  <a:pt x="858203" y="694070"/>
                  <a:pt x="1716405" y="694070"/>
                  <a:pt x="2575560" y="694070"/>
                </a:cubicBezTo>
                <a:cubicBezTo>
                  <a:pt x="2435543" y="662638"/>
                  <a:pt x="2295525" y="631206"/>
                  <a:pt x="2155508" y="599773"/>
                </a:cubicBezTo>
                <a:cubicBezTo>
                  <a:pt x="1987868" y="229251"/>
                  <a:pt x="1803083" y="305451"/>
                  <a:pt x="1611630" y="586438"/>
                </a:cubicBezTo>
                <a:cubicBezTo>
                  <a:pt x="1310640" y="-256524"/>
                  <a:pt x="1157288" y="-122222"/>
                  <a:pt x="1086803" y="555006"/>
                </a:cubicBezTo>
                <a:cubicBezTo>
                  <a:pt x="957263" y="218773"/>
                  <a:pt x="819150" y="303545"/>
                  <a:pt x="677228" y="555006"/>
                </a:cubicBezTo>
                <a:cubicBezTo>
                  <a:pt x="558165" y="-19352"/>
                  <a:pt x="420053" y="-3160"/>
                  <a:pt x="264795" y="595011"/>
                </a:cubicBezTo>
                <a:cubicBezTo>
                  <a:pt x="177165" y="628348"/>
                  <a:pt x="88583" y="661686"/>
                  <a:pt x="0" y="694070"/>
                </a:cubicBezTo>
                <a:close/>
              </a:path>
            </a:pathLst>
          </a:custGeom>
          <a:solidFill>
            <a:srgbClr val="B2E6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9"/>
          <p:cNvSpPr txBox="1"/>
          <p:nvPr>
            <p:ph type="title"/>
          </p:nvPr>
        </p:nvSpPr>
        <p:spPr>
          <a:xfrm>
            <a:off x="5863300" y="1477763"/>
            <a:ext cx="5695800" cy="12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198" name="Google Shape;198;p9"/>
          <p:cNvSpPr txBox="1"/>
          <p:nvPr>
            <p:ph idx="1" type="subTitle"/>
          </p:nvPr>
        </p:nvSpPr>
        <p:spPr>
          <a:xfrm>
            <a:off x="5871924" y="4923287"/>
            <a:ext cx="57054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2pPr>
            <a:lvl3pPr lvl="2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/>
        </p:txBody>
      </p:sp>
      <p:sp>
        <p:nvSpPr>
          <p:cNvPr id="199" name="Google Shape;199;p9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7 Quote">
  <p:cSld name="CUSTOM_6"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18"/>
          <p:cNvSpPr/>
          <p:nvPr/>
        </p:nvSpPr>
        <p:spPr>
          <a:xfrm flipH="1">
            <a:off x="30279" y="17423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4" name="Google Shape;834;p18"/>
          <p:cNvSpPr/>
          <p:nvPr/>
        </p:nvSpPr>
        <p:spPr>
          <a:xfrm>
            <a:off x="0" y="0"/>
            <a:ext cx="12213796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76056" y="2896435"/>
                  <a:pt x="3902272" y="3619099"/>
                </a:cubicBezTo>
                <a:cubicBezTo>
                  <a:pt x="3728488" y="4341763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5" name="Google Shape;835;p18"/>
          <p:cNvSpPr/>
          <p:nvPr/>
        </p:nvSpPr>
        <p:spPr>
          <a:xfrm>
            <a:off x="2577773" y="561512"/>
            <a:ext cx="2575560" cy="694070"/>
          </a:xfrm>
          <a:custGeom>
            <a:rect b="b" l="l" r="r" t="t"/>
            <a:pathLst>
              <a:path extrusionOk="0" h="694070" w="2575560">
                <a:moveTo>
                  <a:pt x="0" y="694070"/>
                </a:moveTo>
                <a:cubicBezTo>
                  <a:pt x="858203" y="694070"/>
                  <a:pt x="1716405" y="694070"/>
                  <a:pt x="2575560" y="694070"/>
                </a:cubicBezTo>
                <a:cubicBezTo>
                  <a:pt x="2435543" y="662638"/>
                  <a:pt x="2295525" y="631206"/>
                  <a:pt x="2155508" y="599773"/>
                </a:cubicBezTo>
                <a:cubicBezTo>
                  <a:pt x="1987868" y="229251"/>
                  <a:pt x="1803083" y="305451"/>
                  <a:pt x="1611630" y="586438"/>
                </a:cubicBezTo>
                <a:cubicBezTo>
                  <a:pt x="1310640" y="-256524"/>
                  <a:pt x="1157288" y="-122222"/>
                  <a:pt x="1086803" y="555006"/>
                </a:cubicBezTo>
                <a:cubicBezTo>
                  <a:pt x="957263" y="218773"/>
                  <a:pt x="819150" y="303545"/>
                  <a:pt x="677228" y="555006"/>
                </a:cubicBezTo>
                <a:cubicBezTo>
                  <a:pt x="558165" y="-19352"/>
                  <a:pt x="420053" y="-3160"/>
                  <a:pt x="264795" y="595011"/>
                </a:cubicBezTo>
                <a:cubicBezTo>
                  <a:pt x="177165" y="628348"/>
                  <a:pt x="88583" y="661686"/>
                  <a:pt x="0" y="694070"/>
                </a:cubicBezTo>
                <a:close/>
              </a:path>
            </a:pathLst>
          </a:custGeom>
          <a:solidFill>
            <a:srgbClr val="B2E6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6" name="Google Shape;836;p18"/>
          <p:cNvSpPr txBox="1"/>
          <p:nvPr>
            <p:ph type="title"/>
          </p:nvPr>
        </p:nvSpPr>
        <p:spPr>
          <a:xfrm>
            <a:off x="558100" y="1873525"/>
            <a:ext cx="11095500" cy="31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37" name="Google Shape;837;p18"/>
          <p:cNvSpPr txBox="1"/>
          <p:nvPr/>
        </p:nvSpPr>
        <p:spPr>
          <a:xfrm>
            <a:off x="70600" y="-755825"/>
            <a:ext cx="19275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0"/>
              <a:buFont typeface="Arial"/>
              <a:buNone/>
            </a:pPr>
            <a:r>
              <a:rPr b="0" i="0" lang="en" sz="400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“</a:t>
            </a:r>
            <a:endParaRPr b="0" i="0" sz="40000" u="none" cap="none" strike="noStrike">
              <a:solidFill>
                <a:srgbClr val="000000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838" name="Google Shape;838;p18"/>
          <p:cNvSpPr txBox="1"/>
          <p:nvPr>
            <p:ph idx="1" type="subTitle"/>
          </p:nvPr>
        </p:nvSpPr>
        <p:spPr>
          <a:xfrm>
            <a:off x="632875" y="5919475"/>
            <a:ext cx="113799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839" name="Google Shape;839;p18"/>
          <p:cNvSpPr/>
          <p:nvPr/>
        </p:nvSpPr>
        <p:spPr>
          <a:xfrm>
            <a:off x="9616448" y="5225412"/>
            <a:ext cx="2575560" cy="694070"/>
          </a:xfrm>
          <a:custGeom>
            <a:rect b="b" l="l" r="r" t="t"/>
            <a:pathLst>
              <a:path extrusionOk="0" h="694070" w="2575560">
                <a:moveTo>
                  <a:pt x="0" y="694070"/>
                </a:moveTo>
                <a:cubicBezTo>
                  <a:pt x="858203" y="694070"/>
                  <a:pt x="1716405" y="694070"/>
                  <a:pt x="2575560" y="694070"/>
                </a:cubicBezTo>
                <a:cubicBezTo>
                  <a:pt x="2435543" y="662638"/>
                  <a:pt x="2295525" y="631206"/>
                  <a:pt x="2155508" y="599773"/>
                </a:cubicBezTo>
                <a:cubicBezTo>
                  <a:pt x="1987868" y="229251"/>
                  <a:pt x="1803083" y="305451"/>
                  <a:pt x="1611630" y="586438"/>
                </a:cubicBezTo>
                <a:cubicBezTo>
                  <a:pt x="1310640" y="-256524"/>
                  <a:pt x="1157288" y="-122222"/>
                  <a:pt x="1086803" y="555006"/>
                </a:cubicBezTo>
                <a:cubicBezTo>
                  <a:pt x="957263" y="218773"/>
                  <a:pt x="819150" y="303545"/>
                  <a:pt x="677228" y="555006"/>
                </a:cubicBezTo>
                <a:cubicBezTo>
                  <a:pt x="558165" y="-19352"/>
                  <a:pt x="420053" y="-3160"/>
                  <a:pt x="264795" y="595011"/>
                </a:cubicBezTo>
                <a:cubicBezTo>
                  <a:pt x="177165" y="628348"/>
                  <a:pt x="88583" y="661686"/>
                  <a:pt x="0" y="69407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0" name="Google Shape;840;p18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9 Big Title">
  <p:cSld name="CUSTOM_7">
    <p:bg>
      <p:bgPr>
        <a:solidFill>
          <a:srgbClr val="4C4F52"/>
        </a:solidFill>
      </p:bgPr>
    </p:bg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2" name="Google Shape;842;p19"/>
          <p:cNvGrpSpPr/>
          <p:nvPr/>
        </p:nvGrpSpPr>
        <p:grpSpPr>
          <a:xfrm flipH="1">
            <a:off x="10195946" y="459961"/>
            <a:ext cx="1959308" cy="4452000"/>
            <a:chOff x="2957512" y="2406014"/>
            <a:chExt cx="1163001" cy="2642607"/>
          </a:xfrm>
        </p:grpSpPr>
        <p:sp>
          <p:nvSpPr>
            <p:cNvPr id="843" name="Google Shape;843;p19"/>
            <p:cNvSpPr/>
            <p:nvPr/>
          </p:nvSpPr>
          <p:spPr>
            <a:xfrm>
              <a:off x="3043237" y="2406014"/>
              <a:ext cx="171450" cy="2465069"/>
            </a:xfrm>
            <a:custGeom>
              <a:rect b="b" l="l" r="r" t="t"/>
              <a:pathLst>
                <a:path extrusionOk="0" h="2465069" w="171450">
                  <a:moveTo>
                    <a:pt x="85725" y="0"/>
                  </a:moveTo>
                  <a:lnTo>
                    <a:pt x="128588" y="1232535"/>
                  </a:lnTo>
                  <a:lnTo>
                    <a:pt x="171450" y="2465070"/>
                  </a:lnTo>
                  <a:lnTo>
                    <a:pt x="85725" y="2465070"/>
                  </a:lnTo>
                  <a:lnTo>
                    <a:pt x="0" y="2465070"/>
                  </a:lnTo>
                  <a:lnTo>
                    <a:pt x="42863" y="1232535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9"/>
            <p:cNvSpPr/>
            <p:nvPr/>
          </p:nvSpPr>
          <p:spPr>
            <a:xfrm>
              <a:off x="2957512" y="2406014"/>
              <a:ext cx="173700" cy="669607"/>
            </a:xfrm>
            <a:custGeom>
              <a:rect b="b" l="l" r="r" t="t"/>
              <a:pathLst>
                <a:path extrusionOk="0" h="669607" w="173700">
                  <a:moveTo>
                    <a:pt x="171450" y="0"/>
                  </a:moveTo>
                  <a:cubicBezTo>
                    <a:pt x="133350" y="200025"/>
                    <a:pt x="86678" y="361950"/>
                    <a:pt x="0" y="480060"/>
                  </a:cubicBezTo>
                  <a:lnTo>
                    <a:pt x="0" y="669607"/>
                  </a:lnTo>
                  <a:cubicBezTo>
                    <a:pt x="147638" y="610553"/>
                    <a:pt x="183833" y="343853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9"/>
            <p:cNvSpPr/>
            <p:nvPr/>
          </p:nvSpPr>
          <p:spPr>
            <a:xfrm>
              <a:off x="3126644" y="2406014"/>
              <a:ext cx="378555" cy="681599"/>
            </a:xfrm>
            <a:custGeom>
              <a:rect b="b" l="l" r="r" t="t"/>
              <a:pathLst>
                <a:path extrusionOk="0" h="681599" w="378555">
                  <a:moveTo>
                    <a:pt x="2318" y="0"/>
                  </a:moveTo>
                  <a:cubicBezTo>
                    <a:pt x="63278" y="320992"/>
                    <a:pt x="148050" y="541972"/>
                    <a:pt x="378555" y="646747"/>
                  </a:cubicBezTo>
                  <a:cubicBezTo>
                    <a:pt x="58515" y="791528"/>
                    <a:pt x="-14827" y="467678"/>
                    <a:pt x="2318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9"/>
            <p:cNvSpPr/>
            <p:nvPr/>
          </p:nvSpPr>
          <p:spPr>
            <a:xfrm>
              <a:off x="2957512" y="2687954"/>
              <a:ext cx="174282" cy="835342"/>
            </a:xfrm>
            <a:custGeom>
              <a:rect b="b" l="l" r="r" t="t"/>
              <a:pathLst>
                <a:path extrusionOk="0" h="835342" w="174282">
                  <a:moveTo>
                    <a:pt x="171450" y="0"/>
                  </a:moveTo>
                  <a:cubicBezTo>
                    <a:pt x="130493" y="217170"/>
                    <a:pt x="80963" y="398145"/>
                    <a:pt x="0" y="541973"/>
                  </a:cubicBezTo>
                  <a:lnTo>
                    <a:pt x="0" y="835343"/>
                  </a:lnTo>
                  <a:cubicBezTo>
                    <a:pt x="148590" y="722948"/>
                    <a:pt x="185738" y="402908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9"/>
            <p:cNvSpPr/>
            <p:nvPr/>
          </p:nvSpPr>
          <p:spPr>
            <a:xfrm>
              <a:off x="3125804" y="2687954"/>
              <a:ext cx="487979" cy="879618"/>
            </a:xfrm>
            <a:custGeom>
              <a:rect b="b" l="l" r="r" t="t"/>
              <a:pathLst>
                <a:path extrusionOk="0" h="879618" w="487979">
                  <a:moveTo>
                    <a:pt x="3157" y="0"/>
                  </a:moveTo>
                  <a:cubicBezTo>
                    <a:pt x="81262" y="414338"/>
                    <a:pt x="190800" y="699135"/>
                    <a:pt x="487980" y="834390"/>
                  </a:cubicBezTo>
                  <a:cubicBezTo>
                    <a:pt x="75547" y="1022033"/>
                    <a:pt x="-19703" y="602933"/>
                    <a:pt x="3157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9"/>
            <p:cNvSpPr/>
            <p:nvPr/>
          </p:nvSpPr>
          <p:spPr>
            <a:xfrm>
              <a:off x="2957512" y="2984181"/>
              <a:ext cx="175249" cy="802005"/>
            </a:xfrm>
            <a:custGeom>
              <a:rect b="b" l="l" r="r" t="t"/>
              <a:pathLst>
                <a:path extrusionOk="0" h="802005" w="175249">
                  <a:moveTo>
                    <a:pt x="171450" y="0"/>
                  </a:moveTo>
                  <a:cubicBezTo>
                    <a:pt x="127635" y="183833"/>
                    <a:pt x="76200" y="341948"/>
                    <a:pt x="0" y="472440"/>
                  </a:cubicBezTo>
                  <a:lnTo>
                    <a:pt x="0" y="802005"/>
                  </a:lnTo>
                  <a:cubicBezTo>
                    <a:pt x="150495" y="667703"/>
                    <a:pt x="188595" y="368618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9"/>
            <p:cNvSpPr/>
            <p:nvPr/>
          </p:nvSpPr>
          <p:spPr>
            <a:xfrm>
              <a:off x="3125039" y="2984181"/>
              <a:ext cx="614474" cy="879618"/>
            </a:xfrm>
            <a:custGeom>
              <a:rect b="b" l="l" r="r" t="t"/>
              <a:pathLst>
                <a:path extrusionOk="0" h="879618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2033"/>
                    <a:pt x="-24653" y="602933"/>
                    <a:pt x="392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9"/>
            <p:cNvSpPr/>
            <p:nvPr/>
          </p:nvSpPr>
          <p:spPr>
            <a:xfrm>
              <a:off x="2957512" y="3539489"/>
              <a:ext cx="175249" cy="802004"/>
            </a:xfrm>
            <a:custGeom>
              <a:rect b="b" l="l" r="r" t="t"/>
              <a:pathLst>
                <a:path extrusionOk="0" h="802004" w="175249">
                  <a:moveTo>
                    <a:pt x="171450" y="0"/>
                  </a:moveTo>
                  <a:cubicBezTo>
                    <a:pt x="127635" y="183832"/>
                    <a:pt x="76200" y="341947"/>
                    <a:pt x="0" y="472440"/>
                  </a:cubicBezTo>
                  <a:lnTo>
                    <a:pt x="0" y="802005"/>
                  </a:lnTo>
                  <a:cubicBezTo>
                    <a:pt x="150495" y="666750"/>
                    <a:pt x="188595" y="367665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9"/>
            <p:cNvSpPr/>
            <p:nvPr/>
          </p:nvSpPr>
          <p:spPr>
            <a:xfrm>
              <a:off x="3125039" y="3539489"/>
              <a:ext cx="614474" cy="879291"/>
            </a:xfrm>
            <a:custGeom>
              <a:rect b="b" l="l" r="r" t="t"/>
              <a:pathLst>
                <a:path extrusionOk="0" h="879291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1080"/>
                    <a:pt x="-24653" y="602932"/>
                    <a:pt x="392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9"/>
            <p:cNvSpPr/>
            <p:nvPr/>
          </p:nvSpPr>
          <p:spPr>
            <a:xfrm>
              <a:off x="2957512" y="3851909"/>
              <a:ext cx="177072" cy="735330"/>
            </a:xfrm>
            <a:custGeom>
              <a:rect b="b" l="l" r="r" t="t"/>
              <a:pathLst>
                <a:path extrusionOk="0" h="735330" w="177072">
                  <a:moveTo>
                    <a:pt x="171450" y="0"/>
                  </a:moveTo>
                  <a:cubicBezTo>
                    <a:pt x="123825" y="133350"/>
                    <a:pt x="69533" y="253365"/>
                    <a:pt x="0" y="359093"/>
                  </a:cubicBezTo>
                  <a:lnTo>
                    <a:pt x="0" y="735330"/>
                  </a:lnTo>
                  <a:cubicBezTo>
                    <a:pt x="154305" y="581978"/>
                    <a:pt x="193358" y="316230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19"/>
            <p:cNvSpPr/>
            <p:nvPr/>
          </p:nvSpPr>
          <p:spPr>
            <a:xfrm>
              <a:off x="3123079" y="3851909"/>
              <a:ext cx="923139" cy="879618"/>
            </a:xfrm>
            <a:custGeom>
              <a:rect b="b" l="l" r="r" t="t"/>
              <a:pathLst>
                <a:path extrusionOk="0" h="879618" w="923139">
                  <a:moveTo>
                    <a:pt x="5882" y="0"/>
                  </a:moveTo>
                  <a:cubicBezTo>
                    <a:pt x="153520" y="414338"/>
                    <a:pt x="360212" y="699135"/>
                    <a:pt x="923140" y="834390"/>
                  </a:cubicBezTo>
                  <a:cubicBezTo>
                    <a:pt x="143042" y="1022033"/>
                    <a:pt x="-36980" y="602933"/>
                    <a:pt x="588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19"/>
            <p:cNvSpPr/>
            <p:nvPr/>
          </p:nvSpPr>
          <p:spPr>
            <a:xfrm>
              <a:off x="2957512" y="4097654"/>
              <a:ext cx="177474" cy="781050"/>
            </a:xfrm>
            <a:custGeom>
              <a:rect b="b" l="l" r="r" t="t"/>
              <a:pathLst>
                <a:path extrusionOk="0" h="781050" w="177474">
                  <a:moveTo>
                    <a:pt x="171450" y="0"/>
                  </a:moveTo>
                  <a:cubicBezTo>
                    <a:pt x="122873" y="135255"/>
                    <a:pt x="68580" y="258127"/>
                    <a:pt x="0" y="366713"/>
                  </a:cubicBezTo>
                  <a:lnTo>
                    <a:pt x="0" y="781050"/>
                  </a:lnTo>
                  <a:cubicBezTo>
                    <a:pt x="155258" y="612457"/>
                    <a:pt x="194310" y="332422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19"/>
            <p:cNvSpPr/>
            <p:nvPr/>
          </p:nvSpPr>
          <p:spPr>
            <a:xfrm>
              <a:off x="3122746" y="4097654"/>
              <a:ext cx="997767" cy="950967"/>
            </a:xfrm>
            <a:custGeom>
              <a:rect b="b" l="l" r="r" t="t"/>
              <a:pathLst>
                <a:path extrusionOk="0" h="950967" w="997767">
                  <a:moveTo>
                    <a:pt x="6216" y="0"/>
                  </a:moveTo>
                  <a:cubicBezTo>
                    <a:pt x="166236" y="447675"/>
                    <a:pt x="390073" y="756285"/>
                    <a:pt x="997768" y="902017"/>
                  </a:cubicBezTo>
                  <a:cubicBezTo>
                    <a:pt x="154805" y="1104900"/>
                    <a:pt x="-39505" y="652463"/>
                    <a:pt x="6216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6" name="Google Shape;856;p19"/>
          <p:cNvGrpSpPr/>
          <p:nvPr/>
        </p:nvGrpSpPr>
        <p:grpSpPr>
          <a:xfrm flipH="1">
            <a:off x="9052516" y="84441"/>
            <a:ext cx="3176197" cy="4228173"/>
            <a:chOff x="3667124" y="2887979"/>
            <a:chExt cx="1388744" cy="1848705"/>
          </a:xfrm>
        </p:grpSpPr>
        <p:sp>
          <p:nvSpPr>
            <p:cNvPr id="857" name="Google Shape;857;p19"/>
            <p:cNvSpPr/>
            <p:nvPr/>
          </p:nvSpPr>
          <p:spPr>
            <a:xfrm>
              <a:off x="4301489" y="2887979"/>
              <a:ext cx="120014" cy="1724977"/>
            </a:xfrm>
            <a:custGeom>
              <a:rect b="b" l="l" r="r" t="t"/>
              <a:pathLst>
                <a:path extrusionOk="0" h="1724977" w="120014">
                  <a:moveTo>
                    <a:pt x="60007" y="0"/>
                  </a:moveTo>
                  <a:lnTo>
                    <a:pt x="90488" y="862013"/>
                  </a:lnTo>
                  <a:lnTo>
                    <a:pt x="120015" y="1724977"/>
                  </a:lnTo>
                  <a:lnTo>
                    <a:pt x="60007" y="1724977"/>
                  </a:lnTo>
                  <a:lnTo>
                    <a:pt x="0" y="1724977"/>
                  </a:lnTo>
                  <a:lnTo>
                    <a:pt x="30480" y="862013"/>
                  </a:ln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19"/>
            <p:cNvSpPr/>
            <p:nvPr/>
          </p:nvSpPr>
          <p:spPr>
            <a:xfrm>
              <a:off x="4098607" y="2887979"/>
              <a:ext cx="264603" cy="476678"/>
            </a:xfrm>
            <a:custGeom>
              <a:rect b="b" l="l" r="r" t="t"/>
              <a:pathLst>
                <a:path extrusionOk="0" h="476678" w="264603">
                  <a:moveTo>
                    <a:pt x="262890" y="0"/>
                  </a:moveTo>
                  <a:cubicBezTo>
                    <a:pt x="220027" y="224790"/>
                    <a:pt x="160972" y="379095"/>
                    <a:pt x="0" y="452438"/>
                  </a:cubicBezTo>
                  <a:cubicBezTo>
                    <a:pt x="223838" y="553402"/>
                    <a:pt x="275272" y="326707"/>
                    <a:pt x="262890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19"/>
            <p:cNvSpPr/>
            <p:nvPr/>
          </p:nvSpPr>
          <p:spPr>
            <a:xfrm>
              <a:off x="4359804" y="2887979"/>
              <a:ext cx="264582" cy="476678"/>
            </a:xfrm>
            <a:custGeom>
              <a:rect b="b" l="l" r="r" t="t"/>
              <a:pathLst>
                <a:path extrusionOk="0" h="476678" w="264582">
                  <a:moveTo>
                    <a:pt x="1692" y="0"/>
                  </a:moveTo>
                  <a:cubicBezTo>
                    <a:pt x="44555" y="224790"/>
                    <a:pt x="103610" y="379095"/>
                    <a:pt x="264583" y="452438"/>
                  </a:cubicBezTo>
                  <a:cubicBezTo>
                    <a:pt x="41698" y="553402"/>
                    <a:pt x="-10690" y="326707"/>
                    <a:pt x="1692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19"/>
            <p:cNvSpPr/>
            <p:nvPr/>
          </p:nvSpPr>
          <p:spPr>
            <a:xfrm>
              <a:off x="4022407" y="3085146"/>
              <a:ext cx="341347" cy="615255"/>
            </a:xfrm>
            <a:custGeom>
              <a:rect b="b" l="l" r="r" t="t"/>
              <a:pathLst>
                <a:path extrusionOk="0" h="615255" w="341347">
                  <a:moveTo>
                    <a:pt x="339090" y="0"/>
                  </a:moveTo>
                  <a:cubicBezTo>
                    <a:pt x="283845" y="289560"/>
                    <a:pt x="207645" y="488633"/>
                    <a:pt x="0" y="583883"/>
                  </a:cubicBezTo>
                  <a:cubicBezTo>
                    <a:pt x="288608" y="714375"/>
                    <a:pt x="355283" y="421958"/>
                    <a:pt x="339090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19"/>
            <p:cNvSpPr/>
            <p:nvPr/>
          </p:nvSpPr>
          <p:spPr>
            <a:xfrm>
              <a:off x="4359470" y="3085146"/>
              <a:ext cx="341116" cy="615255"/>
            </a:xfrm>
            <a:custGeom>
              <a:rect b="b" l="l" r="r" t="t"/>
              <a:pathLst>
                <a:path extrusionOk="0" h="615255" w="341116">
                  <a:moveTo>
                    <a:pt x="2026" y="0"/>
                  </a:moveTo>
                  <a:cubicBezTo>
                    <a:pt x="57271" y="289560"/>
                    <a:pt x="133471" y="488633"/>
                    <a:pt x="341116" y="583883"/>
                  </a:cubicBezTo>
                  <a:cubicBezTo>
                    <a:pt x="53461" y="714375"/>
                    <a:pt x="-13214" y="421958"/>
                    <a:pt x="2026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19"/>
            <p:cNvSpPr/>
            <p:nvPr/>
          </p:nvSpPr>
          <p:spPr>
            <a:xfrm>
              <a:off x="3933824" y="3291839"/>
              <a:ext cx="430421" cy="615582"/>
            </a:xfrm>
            <a:custGeom>
              <a:rect b="b" l="l" r="r" t="t"/>
              <a:pathLst>
                <a:path extrusionOk="0" h="615582" w="430421">
                  <a:moveTo>
                    <a:pt x="427672" y="0"/>
                  </a:moveTo>
                  <a:cubicBezTo>
                    <a:pt x="359092" y="289560"/>
                    <a:pt x="261938" y="488632"/>
                    <a:pt x="0" y="583882"/>
                  </a:cubicBezTo>
                  <a:cubicBezTo>
                    <a:pt x="363855" y="715328"/>
                    <a:pt x="447675" y="421957"/>
                    <a:pt x="427672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4358747" y="3291839"/>
              <a:ext cx="430421" cy="615582"/>
            </a:xfrm>
            <a:custGeom>
              <a:rect b="b" l="l" r="r" t="t"/>
              <a:pathLst>
                <a:path extrusionOk="0" h="615582" w="430421">
                  <a:moveTo>
                    <a:pt x="2749" y="0"/>
                  </a:moveTo>
                  <a:cubicBezTo>
                    <a:pt x="71330" y="289560"/>
                    <a:pt x="168484" y="488632"/>
                    <a:pt x="430422" y="583882"/>
                  </a:cubicBezTo>
                  <a:cubicBezTo>
                    <a:pt x="66567" y="715328"/>
                    <a:pt x="-17253" y="421957"/>
                    <a:pt x="2749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3933824" y="3680459"/>
              <a:ext cx="430421" cy="615255"/>
            </a:xfrm>
            <a:custGeom>
              <a:rect b="b" l="l" r="r" t="t"/>
              <a:pathLst>
                <a:path extrusionOk="0" h="615255" w="430421">
                  <a:moveTo>
                    <a:pt x="427672" y="0"/>
                  </a:moveTo>
                  <a:cubicBezTo>
                    <a:pt x="359092" y="289560"/>
                    <a:pt x="261938" y="488633"/>
                    <a:pt x="0" y="583883"/>
                  </a:cubicBezTo>
                  <a:cubicBezTo>
                    <a:pt x="363855" y="714375"/>
                    <a:pt x="447675" y="421958"/>
                    <a:pt x="427672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4358747" y="3680459"/>
              <a:ext cx="430421" cy="615255"/>
            </a:xfrm>
            <a:custGeom>
              <a:rect b="b" l="l" r="r" t="t"/>
              <a:pathLst>
                <a:path extrusionOk="0" h="615255" w="430421">
                  <a:moveTo>
                    <a:pt x="2749" y="0"/>
                  </a:moveTo>
                  <a:cubicBezTo>
                    <a:pt x="71330" y="289560"/>
                    <a:pt x="168484" y="488633"/>
                    <a:pt x="430422" y="583883"/>
                  </a:cubicBezTo>
                  <a:cubicBezTo>
                    <a:pt x="66567" y="714375"/>
                    <a:pt x="-17253" y="421958"/>
                    <a:pt x="2749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719512" y="3899534"/>
              <a:ext cx="645992" cy="615255"/>
            </a:xfrm>
            <a:custGeom>
              <a:rect b="b" l="l" r="r" t="t"/>
              <a:pathLst>
                <a:path extrusionOk="0" h="615255" w="645992">
                  <a:moveTo>
                    <a:pt x="641985" y="0"/>
                  </a:moveTo>
                  <a:cubicBezTo>
                    <a:pt x="538163" y="289560"/>
                    <a:pt x="393383" y="488633"/>
                    <a:pt x="0" y="583883"/>
                  </a:cubicBezTo>
                  <a:cubicBezTo>
                    <a:pt x="545783" y="714375"/>
                    <a:pt x="671513" y="421958"/>
                    <a:pt x="641985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357488" y="3899534"/>
              <a:ext cx="645993" cy="615255"/>
            </a:xfrm>
            <a:custGeom>
              <a:rect b="b" l="l" r="r" t="t"/>
              <a:pathLst>
                <a:path extrusionOk="0" h="615255" w="645993">
                  <a:moveTo>
                    <a:pt x="4008" y="0"/>
                  </a:moveTo>
                  <a:cubicBezTo>
                    <a:pt x="107831" y="289560"/>
                    <a:pt x="252611" y="488633"/>
                    <a:pt x="645993" y="583883"/>
                  </a:cubicBezTo>
                  <a:cubicBezTo>
                    <a:pt x="100211" y="714375"/>
                    <a:pt x="-25519" y="421958"/>
                    <a:pt x="4008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667124" y="4070984"/>
              <a:ext cx="698811" cy="665700"/>
            </a:xfrm>
            <a:custGeom>
              <a:rect b="b" l="l" r="r" t="t"/>
              <a:pathLst>
                <a:path extrusionOk="0" h="665700" w="698811">
                  <a:moveTo>
                    <a:pt x="694372" y="0"/>
                  </a:moveTo>
                  <a:cubicBezTo>
                    <a:pt x="581978" y="313372"/>
                    <a:pt x="425767" y="528638"/>
                    <a:pt x="0" y="631508"/>
                  </a:cubicBezTo>
                  <a:cubicBezTo>
                    <a:pt x="590550" y="773430"/>
                    <a:pt x="726758" y="456247"/>
                    <a:pt x="694372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357267" y="4070984"/>
              <a:ext cx="698601" cy="665700"/>
            </a:xfrm>
            <a:custGeom>
              <a:rect b="b" l="l" r="r" t="t"/>
              <a:pathLst>
                <a:path extrusionOk="0" h="665700" w="698601">
                  <a:moveTo>
                    <a:pt x="4229" y="0"/>
                  </a:moveTo>
                  <a:cubicBezTo>
                    <a:pt x="116624" y="313372"/>
                    <a:pt x="272834" y="528638"/>
                    <a:pt x="698602" y="631508"/>
                  </a:cubicBezTo>
                  <a:cubicBezTo>
                    <a:pt x="108052" y="773430"/>
                    <a:pt x="-27203" y="456247"/>
                    <a:pt x="4229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0" name="Google Shape;870;p19"/>
          <p:cNvGrpSpPr/>
          <p:nvPr/>
        </p:nvGrpSpPr>
        <p:grpSpPr>
          <a:xfrm flipH="1">
            <a:off x="7241175" y="-5"/>
            <a:ext cx="3934302" cy="5239788"/>
            <a:chOff x="4085272" y="2541269"/>
            <a:chExt cx="1720214" cy="2291018"/>
          </a:xfrm>
        </p:grpSpPr>
        <p:sp>
          <p:nvSpPr>
            <p:cNvPr id="871" name="Google Shape;871;p19"/>
            <p:cNvSpPr/>
            <p:nvPr/>
          </p:nvSpPr>
          <p:spPr>
            <a:xfrm>
              <a:off x="4871084" y="2541269"/>
              <a:ext cx="148590" cy="2137410"/>
            </a:xfrm>
            <a:custGeom>
              <a:rect b="b" l="l" r="r" t="t"/>
              <a:pathLst>
                <a:path extrusionOk="0" h="2137410" w="148590">
                  <a:moveTo>
                    <a:pt x="74295" y="0"/>
                  </a:moveTo>
                  <a:lnTo>
                    <a:pt x="111443" y="1068705"/>
                  </a:lnTo>
                  <a:lnTo>
                    <a:pt x="148590" y="2137410"/>
                  </a:lnTo>
                  <a:lnTo>
                    <a:pt x="74295" y="2137410"/>
                  </a:lnTo>
                  <a:lnTo>
                    <a:pt x="0" y="2137410"/>
                  </a:lnTo>
                  <a:lnTo>
                    <a:pt x="37148" y="1068705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4619624" y="2541269"/>
              <a:ext cx="327830" cy="590752"/>
            </a:xfrm>
            <a:custGeom>
              <a:rect b="b" l="l" r="r" t="t"/>
              <a:pathLst>
                <a:path extrusionOk="0" h="590752" w="327830">
                  <a:moveTo>
                    <a:pt x="325755" y="0"/>
                  </a:moveTo>
                  <a:cubicBezTo>
                    <a:pt x="273367" y="278130"/>
                    <a:pt x="200025" y="469583"/>
                    <a:pt x="0" y="560070"/>
                  </a:cubicBezTo>
                  <a:cubicBezTo>
                    <a:pt x="276225" y="686752"/>
                    <a:pt x="340995" y="405765"/>
                    <a:pt x="325755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943283" y="2541269"/>
              <a:ext cx="327850" cy="590752"/>
            </a:xfrm>
            <a:custGeom>
              <a:rect b="b" l="l" r="r" t="t"/>
              <a:pathLst>
                <a:path extrusionOk="0" h="590752" w="327850">
                  <a:moveTo>
                    <a:pt x="2096" y="0"/>
                  </a:moveTo>
                  <a:cubicBezTo>
                    <a:pt x="54483" y="278130"/>
                    <a:pt x="127826" y="469583"/>
                    <a:pt x="327851" y="560070"/>
                  </a:cubicBezTo>
                  <a:cubicBezTo>
                    <a:pt x="50673" y="686752"/>
                    <a:pt x="-13144" y="405765"/>
                    <a:pt x="2096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525327" y="2786062"/>
              <a:ext cx="422617" cy="762272"/>
            </a:xfrm>
            <a:custGeom>
              <a:rect b="b" l="l" r="r" t="t"/>
              <a:pathLst>
                <a:path extrusionOk="0" h="762272" w="422617">
                  <a:moveTo>
                    <a:pt x="420052" y="0"/>
                  </a:moveTo>
                  <a:cubicBezTo>
                    <a:pt x="352425" y="359093"/>
                    <a:pt x="257175" y="605790"/>
                    <a:pt x="0" y="722947"/>
                  </a:cubicBezTo>
                  <a:cubicBezTo>
                    <a:pt x="357188" y="885825"/>
                    <a:pt x="439102" y="522922"/>
                    <a:pt x="42005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942603" y="2786062"/>
              <a:ext cx="422828" cy="762272"/>
            </a:xfrm>
            <a:custGeom>
              <a:rect b="b" l="l" r="r" t="t"/>
              <a:pathLst>
                <a:path extrusionOk="0" h="762272" w="422828">
                  <a:moveTo>
                    <a:pt x="2776" y="0"/>
                  </a:moveTo>
                  <a:cubicBezTo>
                    <a:pt x="70404" y="359093"/>
                    <a:pt x="165654" y="605790"/>
                    <a:pt x="422829" y="722947"/>
                  </a:cubicBezTo>
                  <a:cubicBezTo>
                    <a:pt x="65641" y="885825"/>
                    <a:pt x="-17226" y="522922"/>
                    <a:pt x="2776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15789" y="3043237"/>
              <a:ext cx="532763" cy="761880"/>
            </a:xfrm>
            <a:custGeom>
              <a:rect b="b" l="l" r="r" t="t"/>
              <a:pathLst>
                <a:path extrusionOk="0" h="761880" w="532763">
                  <a:moveTo>
                    <a:pt x="529590" y="0"/>
                  </a:moveTo>
                  <a:cubicBezTo>
                    <a:pt x="443865" y="359093"/>
                    <a:pt x="324802" y="605790"/>
                    <a:pt x="0" y="722947"/>
                  </a:cubicBezTo>
                  <a:cubicBezTo>
                    <a:pt x="449580" y="884872"/>
                    <a:pt x="553402" y="521970"/>
                    <a:pt x="52959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>
              <a:off x="4941976" y="3043237"/>
              <a:ext cx="532992" cy="761880"/>
            </a:xfrm>
            <a:custGeom>
              <a:rect b="b" l="l" r="r" t="t"/>
              <a:pathLst>
                <a:path extrusionOk="0" h="761880" w="532992">
                  <a:moveTo>
                    <a:pt x="3403" y="0"/>
                  </a:moveTo>
                  <a:cubicBezTo>
                    <a:pt x="89128" y="359093"/>
                    <a:pt x="208190" y="605790"/>
                    <a:pt x="532993" y="722947"/>
                  </a:cubicBezTo>
                  <a:cubicBezTo>
                    <a:pt x="82460" y="884872"/>
                    <a:pt x="-21362" y="521970"/>
                    <a:pt x="3403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415789" y="3523296"/>
              <a:ext cx="532763" cy="762272"/>
            </a:xfrm>
            <a:custGeom>
              <a:rect b="b" l="l" r="r" t="t"/>
              <a:pathLst>
                <a:path extrusionOk="0" h="762272" w="532763">
                  <a:moveTo>
                    <a:pt x="529590" y="0"/>
                  </a:moveTo>
                  <a:cubicBezTo>
                    <a:pt x="443865" y="359093"/>
                    <a:pt x="324802" y="605790"/>
                    <a:pt x="0" y="722947"/>
                  </a:cubicBezTo>
                  <a:cubicBezTo>
                    <a:pt x="449580" y="885825"/>
                    <a:pt x="553402" y="522922"/>
                    <a:pt x="52959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4941976" y="3523296"/>
              <a:ext cx="532992" cy="762272"/>
            </a:xfrm>
            <a:custGeom>
              <a:rect b="b" l="l" r="r" t="t"/>
              <a:pathLst>
                <a:path extrusionOk="0" h="762272" w="532992">
                  <a:moveTo>
                    <a:pt x="3403" y="0"/>
                  </a:moveTo>
                  <a:cubicBezTo>
                    <a:pt x="89128" y="359093"/>
                    <a:pt x="208190" y="605790"/>
                    <a:pt x="532993" y="722947"/>
                  </a:cubicBezTo>
                  <a:cubicBezTo>
                    <a:pt x="82460" y="885825"/>
                    <a:pt x="-21362" y="522922"/>
                    <a:pt x="3403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4150041" y="3794759"/>
              <a:ext cx="800200" cy="762272"/>
            </a:xfrm>
            <a:custGeom>
              <a:rect b="b" l="l" r="r" t="t"/>
              <a:pathLst>
                <a:path extrusionOk="0" h="762272" w="800200">
                  <a:moveTo>
                    <a:pt x="795338" y="0"/>
                  </a:moveTo>
                  <a:cubicBezTo>
                    <a:pt x="666750" y="359093"/>
                    <a:pt x="487680" y="605790"/>
                    <a:pt x="0" y="722947"/>
                  </a:cubicBezTo>
                  <a:cubicBezTo>
                    <a:pt x="675323" y="885825"/>
                    <a:pt x="831533" y="522922"/>
                    <a:pt x="795338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940286" y="3794759"/>
              <a:ext cx="800431" cy="762272"/>
            </a:xfrm>
            <a:custGeom>
              <a:rect b="b" l="l" r="r" t="t"/>
              <a:pathLst>
                <a:path extrusionOk="0" h="762272" w="800431">
                  <a:moveTo>
                    <a:pt x="5093" y="0"/>
                  </a:moveTo>
                  <a:cubicBezTo>
                    <a:pt x="133681" y="359093"/>
                    <a:pt x="312751" y="605790"/>
                    <a:pt x="800431" y="722947"/>
                  </a:cubicBezTo>
                  <a:cubicBezTo>
                    <a:pt x="124156" y="885825"/>
                    <a:pt x="-32054" y="522922"/>
                    <a:pt x="5093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085272" y="4008119"/>
              <a:ext cx="865352" cy="824168"/>
            </a:xfrm>
            <a:custGeom>
              <a:rect b="b" l="l" r="r" t="t"/>
              <a:pathLst>
                <a:path extrusionOk="0" h="824168" w="865352">
                  <a:moveTo>
                    <a:pt x="860107" y="0"/>
                  </a:moveTo>
                  <a:cubicBezTo>
                    <a:pt x="721043" y="388620"/>
                    <a:pt x="527685" y="655320"/>
                    <a:pt x="0" y="782003"/>
                  </a:cubicBezTo>
                  <a:cubicBezTo>
                    <a:pt x="730568" y="957263"/>
                    <a:pt x="899160" y="564833"/>
                    <a:pt x="860107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939904" y="4008119"/>
              <a:ext cx="865582" cy="824168"/>
            </a:xfrm>
            <a:custGeom>
              <a:rect b="b" l="l" r="r" t="t"/>
              <a:pathLst>
                <a:path extrusionOk="0" h="824168" w="865582">
                  <a:moveTo>
                    <a:pt x="5475" y="0"/>
                  </a:moveTo>
                  <a:cubicBezTo>
                    <a:pt x="144540" y="388620"/>
                    <a:pt x="337897" y="655320"/>
                    <a:pt x="865582" y="782003"/>
                  </a:cubicBezTo>
                  <a:cubicBezTo>
                    <a:pt x="134062" y="957263"/>
                    <a:pt x="-34530" y="564833"/>
                    <a:pt x="5475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4" name="Google Shape;884;p19"/>
          <p:cNvGrpSpPr/>
          <p:nvPr/>
        </p:nvGrpSpPr>
        <p:grpSpPr>
          <a:xfrm>
            <a:off x="39750" y="110111"/>
            <a:ext cx="1959308" cy="4452000"/>
            <a:chOff x="2957512" y="2406014"/>
            <a:chExt cx="1163001" cy="2642607"/>
          </a:xfrm>
        </p:grpSpPr>
        <p:sp>
          <p:nvSpPr>
            <p:cNvPr id="885" name="Google Shape;885;p19"/>
            <p:cNvSpPr/>
            <p:nvPr/>
          </p:nvSpPr>
          <p:spPr>
            <a:xfrm>
              <a:off x="3043237" y="2406014"/>
              <a:ext cx="171450" cy="2465069"/>
            </a:xfrm>
            <a:custGeom>
              <a:rect b="b" l="l" r="r" t="t"/>
              <a:pathLst>
                <a:path extrusionOk="0" h="2465069" w="171450">
                  <a:moveTo>
                    <a:pt x="85725" y="0"/>
                  </a:moveTo>
                  <a:lnTo>
                    <a:pt x="128588" y="1232535"/>
                  </a:lnTo>
                  <a:lnTo>
                    <a:pt x="171450" y="2465070"/>
                  </a:lnTo>
                  <a:lnTo>
                    <a:pt x="85725" y="2465070"/>
                  </a:lnTo>
                  <a:lnTo>
                    <a:pt x="0" y="2465070"/>
                  </a:lnTo>
                  <a:lnTo>
                    <a:pt x="42863" y="1232535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2957512" y="2406014"/>
              <a:ext cx="173700" cy="669607"/>
            </a:xfrm>
            <a:custGeom>
              <a:rect b="b" l="l" r="r" t="t"/>
              <a:pathLst>
                <a:path extrusionOk="0" h="669607" w="173700">
                  <a:moveTo>
                    <a:pt x="171450" y="0"/>
                  </a:moveTo>
                  <a:cubicBezTo>
                    <a:pt x="133350" y="200025"/>
                    <a:pt x="86678" y="361950"/>
                    <a:pt x="0" y="480060"/>
                  </a:cubicBezTo>
                  <a:lnTo>
                    <a:pt x="0" y="669607"/>
                  </a:lnTo>
                  <a:cubicBezTo>
                    <a:pt x="147638" y="610553"/>
                    <a:pt x="183833" y="343853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3126644" y="2406014"/>
              <a:ext cx="378555" cy="681599"/>
            </a:xfrm>
            <a:custGeom>
              <a:rect b="b" l="l" r="r" t="t"/>
              <a:pathLst>
                <a:path extrusionOk="0" h="681599" w="378555">
                  <a:moveTo>
                    <a:pt x="2318" y="0"/>
                  </a:moveTo>
                  <a:cubicBezTo>
                    <a:pt x="63278" y="320992"/>
                    <a:pt x="148050" y="541972"/>
                    <a:pt x="378555" y="646747"/>
                  </a:cubicBezTo>
                  <a:cubicBezTo>
                    <a:pt x="58515" y="791528"/>
                    <a:pt x="-14827" y="467678"/>
                    <a:pt x="2318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2957512" y="2687954"/>
              <a:ext cx="174282" cy="835342"/>
            </a:xfrm>
            <a:custGeom>
              <a:rect b="b" l="l" r="r" t="t"/>
              <a:pathLst>
                <a:path extrusionOk="0" h="835342" w="174282">
                  <a:moveTo>
                    <a:pt x="171450" y="0"/>
                  </a:moveTo>
                  <a:cubicBezTo>
                    <a:pt x="130493" y="217170"/>
                    <a:pt x="80963" y="398145"/>
                    <a:pt x="0" y="541973"/>
                  </a:cubicBezTo>
                  <a:lnTo>
                    <a:pt x="0" y="835343"/>
                  </a:lnTo>
                  <a:cubicBezTo>
                    <a:pt x="148590" y="722948"/>
                    <a:pt x="185738" y="402908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3125804" y="2687954"/>
              <a:ext cx="487979" cy="879618"/>
            </a:xfrm>
            <a:custGeom>
              <a:rect b="b" l="l" r="r" t="t"/>
              <a:pathLst>
                <a:path extrusionOk="0" h="879618" w="487979">
                  <a:moveTo>
                    <a:pt x="3157" y="0"/>
                  </a:moveTo>
                  <a:cubicBezTo>
                    <a:pt x="81262" y="414338"/>
                    <a:pt x="190800" y="699135"/>
                    <a:pt x="487980" y="834390"/>
                  </a:cubicBezTo>
                  <a:cubicBezTo>
                    <a:pt x="75547" y="1022033"/>
                    <a:pt x="-19703" y="602933"/>
                    <a:pt x="3157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2957512" y="2984181"/>
              <a:ext cx="175249" cy="802005"/>
            </a:xfrm>
            <a:custGeom>
              <a:rect b="b" l="l" r="r" t="t"/>
              <a:pathLst>
                <a:path extrusionOk="0" h="802005" w="175249">
                  <a:moveTo>
                    <a:pt x="171450" y="0"/>
                  </a:moveTo>
                  <a:cubicBezTo>
                    <a:pt x="127635" y="183833"/>
                    <a:pt x="76200" y="341948"/>
                    <a:pt x="0" y="472440"/>
                  </a:cubicBezTo>
                  <a:lnTo>
                    <a:pt x="0" y="802005"/>
                  </a:lnTo>
                  <a:cubicBezTo>
                    <a:pt x="150495" y="667703"/>
                    <a:pt x="188595" y="368618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3125039" y="2984181"/>
              <a:ext cx="614474" cy="879618"/>
            </a:xfrm>
            <a:custGeom>
              <a:rect b="b" l="l" r="r" t="t"/>
              <a:pathLst>
                <a:path extrusionOk="0" h="879618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2033"/>
                    <a:pt x="-24653" y="602933"/>
                    <a:pt x="392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2957512" y="3539489"/>
              <a:ext cx="175249" cy="802004"/>
            </a:xfrm>
            <a:custGeom>
              <a:rect b="b" l="l" r="r" t="t"/>
              <a:pathLst>
                <a:path extrusionOk="0" h="802004" w="175249">
                  <a:moveTo>
                    <a:pt x="171450" y="0"/>
                  </a:moveTo>
                  <a:cubicBezTo>
                    <a:pt x="127635" y="183832"/>
                    <a:pt x="76200" y="341947"/>
                    <a:pt x="0" y="472440"/>
                  </a:cubicBezTo>
                  <a:lnTo>
                    <a:pt x="0" y="802005"/>
                  </a:lnTo>
                  <a:cubicBezTo>
                    <a:pt x="150495" y="666750"/>
                    <a:pt x="188595" y="367665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3125039" y="3539489"/>
              <a:ext cx="614474" cy="879291"/>
            </a:xfrm>
            <a:custGeom>
              <a:rect b="b" l="l" r="r" t="t"/>
              <a:pathLst>
                <a:path extrusionOk="0" h="879291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1080"/>
                    <a:pt x="-24653" y="602932"/>
                    <a:pt x="392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2957512" y="3851909"/>
              <a:ext cx="177072" cy="735330"/>
            </a:xfrm>
            <a:custGeom>
              <a:rect b="b" l="l" r="r" t="t"/>
              <a:pathLst>
                <a:path extrusionOk="0" h="735330" w="177072">
                  <a:moveTo>
                    <a:pt x="171450" y="0"/>
                  </a:moveTo>
                  <a:cubicBezTo>
                    <a:pt x="123825" y="133350"/>
                    <a:pt x="69533" y="253365"/>
                    <a:pt x="0" y="359093"/>
                  </a:cubicBezTo>
                  <a:lnTo>
                    <a:pt x="0" y="735330"/>
                  </a:lnTo>
                  <a:cubicBezTo>
                    <a:pt x="154305" y="581978"/>
                    <a:pt x="193358" y="316230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3123079" y="3851909"/>
              <a:ext cx="923139" cy="879618"/>
            </a:xfrm>
            <a:custGeom>
              <a:rect b="b" l="l" r="r" t="t"/>
              <a:pathLst>
                <a:path extrusionOk="0" h="879618" w="923139">
                  <a:moveTo>
                    <a:pt x="5882" y="0"/>
                  </a:moveTo>
                  <a:cubicBezTo>
                    <a:pt x="153520" y="414338"/>
                    <a:pt x="360212" y="699135"/>
                    <a:pt x="923140" y="834390"/>
                  </a:cubicBezTo>
                  <a:cubicBezTo>
                    <a:pt x="143042" y="1022033"/>
                    <a:pt x="-36980" y="602933"/>
                    <a:pt x="588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2957512" y="4097654"/>
              <a:ext cx="177474" cy="781050"/>
            </a:xfrm>
            <a:custGeom>
              <a:rect b="b" l="l" r="r" t="t"/>
              <a:pathLst>
                <a:path extrusionOk="0" h="781050" w="177474">
                  <a:moveTo>
                    <a:pt x="171450" y="0"/>
                  </a:moveTo>
                  <a:cubicBezTo>
                    <a:pt x="122873" y="135255"/>
                    <a:pt x="68580" y="258127"/>
                    <a:pt x="0" y="366713"/>
                  </a:cubicBezTo>
                  <a:lnTo>
                    <a:pt x="0" y="781050"/>
                  </a:lnTo>
                  <a:cubicBezTo>
                    <a:pt x="155258" y="612457"/>
                    <a:pt x="194310" y="332422"/>
                    <a:pt x="1714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3122746" y="4097654"/>
              <a:ext cx="997767" cy="950967"/>
            </a:xfrm>
            <a:custGeom>
              <a:rect b="b" l="l" r="r" t="t"/>
              <a:pathLst>
                <a:path extrusionOk="0" h="950967" w="997767">
                  <a:moveTo>
                    <a:pt x="6216" y="0"/>
                  </a:moveTo>
                  <a:cubicBezTo>
                    <a:pt x="166236" y="447675"/>
                    <a:pt x="390073" y="756285"/>
                    <a:pt x="997768" y="902017"/>
                  </a:cubicBezTo>
                  <a:cubicBezTo>
                    <a:pt x="154805" y="1104900"/>
                    <a:pt x="-39505" y="652463"/>
                    <a:pt x="6216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8" name="Google Shape;898;p19"/>
          <p:cNvGrpSpPr/>
          <p:nvPr/>
        </p:nvGrpSpPr>
        <p:grpSpPr>
          <a:xfrm>
            <a:off x="2989952" y="1318057"/>
            <a:ext cx="2605439" cy="3471086"/>
            <a:chOff x="4955857" y="3380421"/>
            <a:chExt cx="1139189" cy="1517680"/>
          </a:xfrm>
        </p:grpSpPr>
        <p:sp>
          <p:nvSpPr>
            <p:cNvPr id="899" name="Google Shape;899;p19"/>
            <p:cNvSpPr/>
            <p:nvPr/>
          </p:nvSpPr>
          <p:spPr>
            <a:xfrm>
              <a:off x="5476874" y="3380421"/>
              <a:ext cx="98107" cy="1415415"/>
            </a:xfrm>
            <a:custGeom>
              <a:rect b="b" l="l" r="r" t="t"/>
              <a:pathLst>
                <a:path extrusionOk="0" h="1415415" w="98107">
                  <a:moveTo>
                    <a:pt x="48578" y="0"/>
                  </a:moveTo>
                  <a:lnTo>
                    <a:pt x="73343" y="707708"/>
                  </a:lnTo>
                  <a:lnTo>
                    <a:pt x="98107" y="1415415"/>
                  </a:lnTo>
                  <a:lnTo>
                    <a:pt x="48578" y="1415415"/>
                  </a:lnTo>
                  <a:lnTo>
                    <a:pt x="0" y="1415415"/>
                  </a:lnTo>
                  <a:lnTo>
                    <a:pt x="24765" y="707708"/>
                  </a:ln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5309234" y="3380421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216218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3" y="454343"/>
                    <a:pt x="226695" y="268605"/>
                    <a:pt x="216218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5524193" y="3380421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1259" y="0"/>
                  </a:moveTo>
                  <a:cubicBezTo>
                    <a:pt x="36501" y="184785"/>
                    <a:pt x="85079" y="311468"/>
                    <a:pt x="217476" y="371475"/>
                  </a:cubicBezTo>
                  <a:cubicBezTo>
                    <a:pt x="33644" y="454343"/>
                    <a:pt x="-8266" y="268605"/>
                    <a:pt x="1259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5247321" y="3542346"/>
              <a:ext cx="280003" cy="505073"/>
            </a:xfrm>
            <a:custGeom>
              <a:rect b="b" l="l" r="r" t="t"/>
              <a:pathLst>
                <a:path extrusionOk="0" h="505073" w="280003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8"/>
                  </a:cubicBezTo>
                  <a:cubicBezTo>
                    <a:pt x="237172" y="586740"/>
                    <a:pt x="291465" y="346710"/>
                    <a:pt x="278130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5523809" y="3542346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1642" y="0"/>
                  </a:moveTo>
                  <a:cubicBezTo>
                    <a:pt x="46409" y="238125"/>
                    <a:pt x="109274" y="401003"/>
                    <a:pt x="279772" y="479108"/>
                  </a:cubicBezTo>
                  <a:cubicBezTo>
                    <a:pt x="43552" y="586740"/>
                    <a:pt x="-10741" y="346710"/>
                    <a:pt x="1642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174932" y="3711892"/>
              <a:ext cx="352726" cy="505073"/>
            </a:xfrm>
            <a:custGeom>
              <a:rect b="b" l="l" r="r" t="t"/>
              <a:pathLst>
                <a:path extrusionOk="0" h="505073" w="352726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2" y="346710"/>
                    <a:pt x="350520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19"/>
            <p:cNvSpPr/>
            <p:nvPr/>
          </p:nvSpPr>
          <p:spPr>
            <a:xfrm>
              <a:off x="5523265" y="3711892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19"/>
            <p:cNvSpPr/>
            <p:nvPr/>
          </p:nvSpPr>
          <p:spPr>
            <a:xfrm>
              <a:off x="5174932" y="4030979"/>
              <a:ext cx="352726" cy="505073"/>
            </a:xfrm>
            <a:custGeom>
              <a:rect b="b" l="l" r="r" t="t"/>
              <a:pathLst>
                <a:path extrusionOk="0" h="505073" w="352726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2" y="346710"/>
                    <a:pt x="350520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19"/>
            <p:cNvSpPr/>
            <p:nvPr/>
          </p:nvSpPr>
          <p:spPr>
            <a:xfrm>
              <a:off x="5523265" y="4030979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p19"/>
            <p:cNvSpPr/>
            <p:nvPr/>
          </p:nvSpPr>
          <p:spPr>
            <a:xfrm>
              <a:off x="4998719" y="4211002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526733" y="0"/>
                  </a:moveTo>
                  <a:cubicBezTo>
                    <a:pt x="441960" y="238125"/>
                    <a:pt x="322897" y="401003"/>
                    <a:pt x="0" y="479107"/>
                  </a:cubicBezTo>
                  <a:cubicBezTo>
                    <a:pt x="447675" y="586740"/>
                    <a:pt x="551498" y="345757"/>
                    <a:pt x="526733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19"/>
            <p:cNvSpPr/>
            <p:nvPr/>
          </p:nvSpPr>
          <p:spPr>
            <a:xfrm>
              <a:off x="5522257" y="4211002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3195" y="0"/>
                  </a:moveTo>
                  <a:cubicBezTo>
                    <a:pt x="87967" y="238125"/>
                    <a:pt x="207030" y="401003"/>
                    <a:pt x="529927" y="479107"/>
                  </a:cubicBezTo>
                  <a:cubicBezTo>
                    <a:pt x="82252" y="586740"/>
                    <a:pt x="-20618" y="345757"/>
                    <a:pt x="3195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19"/>
            <p:cNvSpPr/>
            <p:nvPr/>
          </p:nvSpPr>
          <p:spPr>
            <a:xfrm>
              <a:off x="4955857" y="4351971"/>
              <a:ext cx="573268" cy="546130"/>
            </a:xfrm>
            <a:custGeom>
              <a:rect b="b" l="l" r="r" t="t"/>
              <a:pathLst>
                <a:path extrusionOk="0" h="546130" w="573268">
                  <a:moveTo>
                    <a:pt x="569595" y="0"/>
                  </a:moveTo>
                  <a:cubicBezTo>
                    <a:pt x="477202" y="257175"/>
                    <a:pt x="349567" y="434340"/>
                    <a:pt x="0" y="518160"/>
                  </a:cubicBezTo>
                  <a:cubicBezTo>
                    <a:pt x="484823" y="634365"/>
                    <a:pt x="596265" y="374333"/>
                    <a:pt x="569595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19"/>
            <p:cNvSpPr/>
            <p:nvPr/>
          </p:nvSpPr>
          <p:spPr>
            <a:xfrm>
              <a:off x="5522009" y="4351971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3443" y="0"/>
                  </a:moveTo>
                  <a:cubicBezTo>
                    <a:pt x="95835" y="257175"/>
                    <a:pt x="223470" y="434340"/>
                    <a:pt x="573038" y="518160"/>
                  </a:cubicBezTo>
                  <a:cubicBezTo>
                    <a:pt x="89168" y="634365"/>
                    <a:pt x="-22275" y="374333"/>
                    <a:pt x="3443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2" name="Google Shape;912;p19"/>
          <p:cNvGrpSpPr/>
          <p:nvPr/>
        </p:nvGrpSpPr>
        <p:grpSpPr>
          <a:xfrm>
            <a:off x="42491" y="191791"/>
            <a:ext cx="3176197" cy="4228173"/>
            <a:chOff x="3667124" y="2887979"/>
            <a:chExt cx="1388744" cy="1848705"/>
          </a:xfrm>
        </p:grpSpPr>
        <p:sp>
          <p:nvSpPr>
            <p:cNvPr id="913" name="Google Shape;913;p19"/>
            <p:cNvSpPr/>
            <p:nvPr/>
          </p:nvSpPr>
          <p:spPr>
            <a:xfrm>
              <a:off x="4301489" y="2887979"/>
              <a:ext cx="120014" cy="1724977"/>
            </a:xfrm>
            <a:custGeom>
              <a:rect b="b" l="l" r="r" t="t"/>
              <a:pathLst>
                <a:path extrusionOk="0" h="1724977" w="120014">
                  <a:moveTo>
                    <a:pt x="60007" y="0"/>
                  </a:moveTo>
                  <a:lnTo>
                    <a:pt x="90488" y="862013"/>
                  </a:lnTo>
                  <a:lnTo>
                    <a:pt x="120015" y="1724977"/>
                  </a:lnTo>
                  <a:lnTo>
                    <a:pt x="60007" y="1724977"/>
                  </a:lnTo>
                  <a:lnTo>
                    <a:pt x="0" y="1724977"/>
                  </a:lnTo>
                  <a:lnTo>
                    <a:pt x="30480" y="862013"/>
                  </a:ln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19"/>
            <p:cNvSpPr/>
            <p:nvPr/>
          </p:nvSpPr>
          <p:spPr>
            <a:xfrm>
              <a:off x="4098607" y="2887979"/>
              <a:ext cx="264603" cy="476678"/>
            </a:xfrm>
            <a:custGeom>
              <a:rect b="b" l="l" r="r" t="t"/>
              <a:pathLst>
                <a:path extrusionOk="0" h="476678" w="264603">
                  <a:moveTo>
                    <a:pt x="262890" y="0"/>
                  </a:moveTo>
                  <a:cubicBezTo>
                    <a:pt x="220027" y="224790"/>
                    <a:pt x="160972" y="379095"/>
                    <a:pt x="0" y="452438"/>
                  </a:cubicBezTo>
                  <a:cubicBezTo>
                    <a:pt x="223838" y="553402"/>
                    <a:pt x="275272" y="326707"/>
                    <a:pt x="262890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4359804" y="2887979"/>
              <a:ext cx="264582" cy="476678"/>
            </a:xfrm>
            <a:custGeom>
              <a:rect b="b" l="l" r="r" t="t"/>
              <a:pathLst>
                <a:path extrusionOk="0" h="476678" w="264582">
                  <a:moveTo>
                    <a:pt x="1692" y="0"/>
                  </a:moveTo>
                  <a:cubicBezTo>
                    <a:pt x="44555" y="224790"/>
                    <a:pt x="103610" y="379095"/>
                    <a:pt x="264583" y="452438"/>
                  </a:cubicBezTo>
                  <a:cubicBezTo>
                    <a:pt x="41698" y="553402"/>
                    <a:pt x="-10690" y="326707"/>
                    <a:pt x="1692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4022407" y="3085146"/>
              <a:ext cx="341347" cy="615255"/>
            </a:xfrm>
            <a:custGeom>
              <a:rect b="b" l="l" r="r" t="t"/>
              <a:pathLst>
                <a:path extrusionOk="0" h="615255" w="341347">
                  <a:moveTo>
                    <a:pt x="339090" y="0"/>
                  </a:moveTo>
                  <a:cubicBezTo>
                    <a:pt x="283845" y="289560"/>
                    <a:pt x="207645" y="488633"/>
                    <a:pt x="0" y="583883"/>
                  </a:cubicBezTo>
                  <a:cubicBezTo>
                    <a:pt x="288608" y="714375"/>
                    <a:pt x="355283" y="421958"/>
                    <a:pt x="339090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4359470" y="3085146"/>
              <a:ext cx="341116" cy="615255"/>
            </a:xfrm>
            <a:custGeom>
              <a:rect b="b" l="l" r="r" t="t"/>
              <a:pathLst>
                <a:path extrusionOk="0" h="615255" w="341116">
                  <a:moveTo>
                    <a:pt x="2026" y="0"/>
                  </a:moveTo>
                  <a:cubicBezTo>
                    <a:pt x="57271" y="289560"/>
                    <a:pt x="133471" y="488633"/>
                    <a:pt x="341116" y="583883"/>
                  </a:cubicBezTo>
                  <a:cubicBezTo>
                    <a:pt x="53461" y="714375"/>
                    <a:pt x="-13214" y="421958"/>
                    <a:pt x="2026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3933824" y="3291839"/>
              <a:ext cx="430421" cy="615582"/>
            </a:xfrm>
            <a:custGeom>
              <a:rect b="b" l="l" r="r" t="t"/>
              <a:pathLst>
                <a:path extrusionOk="0" h="615582" w="430421">
                  <a:moveTo>
                    <a:pt x="427672" y="0"/>
                  </a:moveTo>
                  <a:cubicBezTo>
                    <a:pt x="359092" y="289560"/>
                    <a:pt x="261938" y="488632"/>
                    <a:pt x="0" y="583882"/>
                  </a:cubicBezTo>
                  <a:cubicBezTo>
                    <a:pt x="363855" y="715328"/>
                    <a:pt x="447675" y="421957"/>
                    <a:pt x="427672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4358747" y="3291839"/>
              <a:ext cx="430421" cy="615582"/>
            </a:xfrm>
            <a:custGeom>
              <a:rect b="b" l="l" r="r" t="t"/>
              <a:pathLst>
                <a:path extrusionOk="0" h="615582" w="430421">
                  <a:moveTo>
                    <a:pt x="2749" y="0"/>
                  </a:moveTo>
                  <a:cubicBezTo>
                    <a:pt x="71330" y="289560"/>
                    <a:pt x="168484" y="488632"/>
                    <a:pt x="430422" y="583882"/>
                  </a:cubicBezTo>
                  <a:cubicBezTo>
                    <a:pt x="66567" y="715328"/>
                    <a:pt x="-17253" y="421957"/>
                    <a:pt x="2749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3933824" y="3680459"/>
              <a:ext cx="430421" cy="615255"/>
            </a:xfrm>
            <a:custGeom>
              <a:rect b="b" l="l" r="r" t="t"/>
              <a:pathLst>
                <a:path extrusionOk="0" h="615255" w="430421">
                  <a:moveTo>
                    <a:pt x="427672" y="0"/>
                  </a:moveTo>
                  <a:cubicBezTo>
                    <a:pt x="359092" y="289560"/>
                    <a:pt x="261938" y="488633"/>
                    <a:pt x="0" y="583883"/>
                  </a:cubicBezTo>
                  <a:cubicBezTo>
                    <a:pt x="363855" y="714375"/>
                    <a:pt x="447675" y="421958"/>
                    <a:pt x="427672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4358747" y="3680459"/>
              <a:ext cx="430421" cy="615255"/>
            </a:xfrm>
            <a:custGeom>
              <a:rect b="b" l="l" r="r" t="t"/>
              <a:pathLst>
                <a:path extrusionOk="0" h="615255" w="430421">
                  <a:moveTo>
                    <a:pt x="2749" y="0"/>
                  </a:moveTo>
                  <a:cubicBezTo>
                    <a:pt x="71330" y="289560"/>
                    <a:pt x="168484" y="488633"/>
                    <a:pt x="430422" y="583883"/>
                  </a:cubicBezTo>
                  <a:cubicBezTo>
                    <a:pt x="66567" y="714375"/>
                    <a:pt x="-17253" y="421958"/>
                    <a:pt x="2749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3719512" y="3899534"/>
              <a:ext cx="645992" cy="615255"/>
            </a:xfrm>
            <a:custGeom>
              <a:rect b="b" l="l" r="r" t="t"/>
              <a:pathLst>
                <a:path extrusionOk="0" h="615255" w="645992">
                  <a:moveTo>
                    <a:pt x="641985" y="0"/>
                  </a:moveTo>
                  <a:cubicBezTo>
                    <a:pt x="538163" y="289560"/>
                    <a:pt x="393383" y="488633"/>
                    <a:pt x="0" y="583883"/>
                  </a:cubicBezTo>
                  <a:cubicBezTo>
                    <a:pt x="545783" y="714375"/>
                    <a:pt x="671513" y="421958"/>
                    <a:pt x="641985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4357488" y="3899534"/>
              <a:ext cx="645993" cy="615255"/>
            </a:xfrm>
            <a:custGeom>
              <a:rect b="b" l="l" r="r" t="t"/>
              <a:pathLst>
                <a:path extrusionOk="0" h="615255" w="645993">
                  <a:moveTo>
                    <a:pt x="4008" y="0"/>
                  </a:moveTo>
                  <a:cubicBezTo>
                    <a:pt x="107831" y="289560"/>
                    <a:pt x="252611" y="488633"/>
                    <a:pt x="645993" y="583883"/>
                  </a:cubicBezTo>
                  <a:cubicBezTo>
                    <a:pt x="100211" y="714375"/>
                    <a:pt x="-25519" y="421958"/>
                    <a:pt x="4008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3667124" y="4070984"/>
              <a:ext cx="698811" cy="665700"/>
            </a:xfrm>
            <a:custGeom>
              <a:rect b="b" l="l" r="r" t="t"/>
              <a:pathLst>
                <a:path extrusionOk="0" h="665700" w="698811">
                  <a:moveTo>
                    <a:pt x="694372" y="0"/>
                  </a:moveTo>
                  <a:cubicBezTo>
                    <a:pt x="581978" y="313372"/>
                    <a:pt x="425767" y="528638"/>
                    <a:pt x="0" y="631508"/>
                  </a:cubicBezTo>
                  <a:cubicBezTo>
                    <a:pt x="590550" y="773430"/>
                    <a:pt x="726758" y="456247"/>
                    <a:pt x="694372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4357267" y="4070984"/>
              <a:ext cx="698601" cy="665700"/>
            </a:xfrm>
            <a:custGeom>
              <a:rect b="b" l="l" r="r" t="t"/>
              <a:pathLst>
                <a:path extrusionOk="0" h="665700" w="698601">
                  <a:moveTo>
                    <a:pt x="4229" y="0"/>
                  </a:moveTo>
                  <a:cubicBezTo>
                    <a:pt x="116624" y="313372"/>
                    <a:pt x="272834" y="528638"/>
                    <a:pt x="698602" y="631508"/>
                  </a:cubicBezTo>
                  <a:cubicBezTo>
                    <a:pt x="108052" y="773430"/>
                    <a:pt x="-27203" y="456247"/>
                    <a:pt x="4229" y="0"/>
                  </a:cubicBezTo>
                  <a:close/>
                </a:path>
              </a:pathLst>
            </a:custGeom>
            <a:solidFill>
              <a:srgbClr val="7174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6" name="Google Shape;926;p19"/>
          <p:cNvGrpSpPr/>
          <p:nvPr/>
        </p:nvGrpSpPr>
        <p:grpSpPr>
          <a:xfrm>
            <a:off x="1095728" y="107345"/>
            <a:ext cx="3934302" cy="5239788"/>
            <a:chOff x="4085272" y="2541269"/>
            <a:chExt cx="1720214" cy="2291018"/>
          </a:xfrm>
        </p:grpSpPr>
        <p:sp>
          <p:nvSpPr>
            <p:cNvPr id="927" name="Google Shape;927;p19"/>
            <p:cNvSpPr/>
            <p:nvPr/>
          </p:nvSpPr>
          <p:spPr>
            <a:xfrm>
              <a:off x="4871084" y="2541269"/>
              <a:ext cx="148590" cy="2137410"/>
            </a:xfrm>
            <a:custGeom>
              <a:rect b="b" l="l" r="r" t="t"/>
              <a:pathLst>
                <a:path extrusionOk="0" h="2137410" w="148590">
                  <a:moveTo>
                    <a:pt x="74295" y="0"/>
                  </a:moveTo>
                  <a:lnTo>
                    <a:pt x="111443" y="1068705"/>
                  </a:lnTo>
                  <a:lnTo>
                    <a:pt x="148590" y="2137410"/>
                  </a:lnTo>
                  <a:lnTo>
                    <a:pt x="74295" y="2137410"/>
                  </a:lnTo>
                  <a:lnTo>
                    <a:pt x="0" y="2137410"/>
                  </a:lnTo>
                  <a:lnTo>
                    <a:pt x="37148" y="1068705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4619624" y="2541269"/>
              <a:ext cx="327830" cy="590752"/>
            </a:xfrm>
            <a:custGeom>
              <a:rect b="b" l="l" r="r" t="t"/>
              <a:pathLst>
                <a:path extrusionOk="0" h="590752" w="327830">
                  <a:moveTo>
                    <a:pt x="325755" y="0"/>
                  </a:moveTo>
                  <a:cubicBezTo>
                    <a:pt x="273367" y="278130"/>
                    <a:pt x="200025" y="469583"/>
                    <a:pt x="0" y="560070"/>
                  </a:cubicBezTo>
                  <a:cubicBezTo>
                    <a:pt x="276225" y="686752"/>
                    <a:pt x="340995" y="405765"/>
                    <a:pt x="325755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4943283" y="2541269"/>
              <a:ext cx="327850" cy="590752"/>
            </a:xfrm>
            <a:custGeom>
              <a:rect b="b" l="l" r="r" t="t"/>
              <a:pathLst>
                <a:path extrusionOk="0" h="590752" w="327850">
                  <a:moveTo>
                    <a:pt x="2096" y="0"/>
                  </a:moveTo>
                  <a:cubicBezTo>
                    <a:pt x="54483" y="278130"/>
                    <a:pt x="127826" y="469583"/>
                    <a:pt x="327851" y="560070"/>
                  </a:cubicBezTo>
                  <a:cubicBezTo>
                    <a:pt x="50673" y="686752"/>
                    <a:pt x="-13144" y="405765"/>
                    <a:pt x="2096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4525327" y="2786062"/>
              <a:ext cx="422617" cy="762272"/>
            </a:xfrm>
            <a:custGeom>
              <a:rect b="b" l="l" r="r" t="t"/>
              <a:pathLst>
                <a:path extrusionOk="0" h="762272" w="422617">
                  <a:moveTo>
                    <a:pt x="420052" y="0"/>
                  </a:moveTo>
                  <a:cubicBezTo>
                    <a:pt x="352425" y="359093"/>
                    <a:pt x="257175" y="605790"/>
                    <a:pt x="0" y="722947"/>
                  </a:cubicBezTo>
                  <a:cubicBezTo>
                    <a:pt x="357188" y="885825"/>
                    <a:pt x="439102" y="522922"/>
                    <a:pt x="42005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4942603" y="2786062"/>
              <a:ext cx="422828" cy="762272"/>
            </a:xfrm>
            <a:custGeom>
              <a:rect b="b" l="l" r="r" t="t"/>
              <a:pathLst>
                <a:path extrusionOk="0" h="762272" w="422828">
                  <a:moveTo>
                    <a:pt x="2776" y="0"/>
                  </a:moveTo>
                  <a:cubicBezTo>
                    <a:pt x="70404" y="359093"/>
                    <a:pt x="165654" y="605790"/>
                    <a:pt x="422829" y="722947"/>
                  </a:cubicBezTo>
                  <a:cubicBezTo>
                    <a:pt x="65641" y="885825"/>
                    <a:pt x="-17226" y="522922"/>
                    <a:pt x="2776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4415789" y="3043237"/>
              <a:ext cx="532763" cy="761880"/>
            </a:xfrm>
            <a:custGeom>
              <a:rect b="b" l="l" r="r" t="t"/>
              <a:pathLst>
                <a:path extrusionOk="0" h="761880" w="532763">
                  <a:moveTo>
                    <a:pt x="529590" y="0"/>
                  </a:moveTo>
                  <a:cubicBezTo>
                    <a:pt x="443865" y="359093"/>
                    <a:pt x="324802" y="605790"/>
                    <a:pt x="0" y="722947"/>
                  </a:cubicBezTo>
                  <a:cubicBezTo>
                    <a:pt x="449580" y="884872"/>
                    <a:pt x="553402" y="521970"/>
                    <a:pt x="52959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4941976" y="3043237"/>
              <a:ext cx="532992" cy="761880"/>
            </a:xfrm>
            <a:custGeom>
              <a:rect b="b" l="l" r="r" t="t"/>
              <a:pathLst>
                <a:path extrusionOk="0" h="761880" w="532992">
                  <a:moveTo>
                    <a:pt x="3403" y="0"/>
                  </a:moveTo>
                  <a:cubicBezTo>
                    <a:pt x="89128" y="359093"/>
                    <a:pt x="208190" y="605790"/>
                    <a:pt x="532993" y="722947"/>
                  </a:cubicBezTo>
                  <a:cubicBezTo>
                    <a:pt x="82460" y="884872"/>
                    <a:pt x="-21362" y="521970"/>
                    <a:pt x="3403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4415789" y="3523296"/>
              <a:ext cx="532763" cy="762272"/>
            </a:xfrm>
            <a:custGeom>
              <a:rect b="b" l="l" r="r" t="t"/>
              <a:pathLst>
                <a:path extrusionOk="0" h="762272" w="532763">
                  <a:moveTo>
                    <a:pt x="529590" y="0"/>
                  </a:moveTo>
                  <a:cubicBezTo>
                    <a:pt x="443865" y="359093"/>
                    <a:pt x="324802" y="605790"/>
                    <a:pt x="0" y="722947"/>
                  </a:cubicBezTo>
                  <a:cubicBezTo>
                    <a:pt x="449580" y="885825"/>
                    <a:pt x="553402" y="522922"/>
                    <a:pt x="52959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4941976" y="3523296"/>
              <a:ext cx="532992" cy="762272"/>
            </a:xfrm>
            <a:custGeom>
              <a:rect b="b" l="l" r="r" t="t"/>
              <a:pathLst>
                <a:path extrusionOk="0" h="762272" w="532992">
                  <a:moveTo>
                    <a:pt x="3403" y="0"/>
                  </a:moveTo>
                  <a:cubicBezTo>
                    <a:pt x="89128" y="359093"/>
                    <a:pt x="208190" y="605790"/>
                    <a:pt x="532993" y="722947"/>
                  </a:cubicBezTo>
                  <a:cubicBezTo>
                    <a:pt x="82460" y="885825"/>
                    <a:pt x="-21362" y="522922"/>
                    <a:pt x="3403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4150041" y="3794759"/>
              <a:ext cx="800200" cy="762272"/>
            </a:xfrm>
            <a:custGeom>
              <a:rect b="b" l="l" r="r" t="t"/>
              <a:pathLst>
                <a:path extrusionOk="0" h="762272" w="800200">
                  <a:moveTo>
                    <a:pt x="795338" y="0"/>
                  </a:moveTo>
                  <a:cubicBezTo>
                    <a:pt x="666750" y="359093"/>
                    <a:pt x="487680" y="605790"/>
                    <a:pt x="0" y="722947"/>
                  </a:cubicBezTo>
                  <a:cubicBezTo>
                    <a:pt x="675323" y="885825"/>
                    <a:pt x="831533" y="522922"/>
                    <a:pt x="795338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4940286" y="3794759"/>
              <a:ext cx="800431" cy="762272"/>
            </a:xfrm>
            <a:custGeom>
              <a:rect b="b" l="l" r="r" t="t"/>
              <a:pathLst>
                <a:path extrusionOk="0" h="762272" w="800431">
                  <a:moveTo>
                    <a:pt x="5093" y="0"/>
                  </a:moveTo>
                  <a:cubicBezTo>
                    <a:pt x="133681" y="359093"/>
                    <a:pt x="312751" y="605790"/>
                    <a:pt x="800431" y="722947"/>
                  </a:cubicBezTo>
                  <a:cubicBezTo>
                    <a:pt x="124156" y="885825"/>
                    <a:pt x="-32054" y="522922"/>
                    <a:pt x="5093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4085272" y="4008119"/>
              <a:ext cx="865352" cy="824168"/>
            </a:xfrm>
            <a:custGeom>
              <a:rect b="b" l="l" r="r" t="t"/>
              <a:pathLst>
                <a:path extrusionOk="0" h="824168" w="865352">
                  <a:moveTo>
                    <a:pt x="860107" y="0"/>
                  </a:moveTo>
                  <a:cubicBezTo>
                    <a:pt x="721043" y="388620"/>
                    <a:pt x="527685" y="655320"/>
                    <a:pt x="0" y="782003"/>
                  </a:cubicBezTo>
                  <a:cubicBezTo>
                    <a:pt x="730568" y="957263"/>
                    <a:pt x="899160" y="564833"/>
                    <a:pt x="860107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4939904" y="4008119"/>
              <a:ext cx="865582" cy="824168"/>
            </a:xfrm>
            <a:custGeom>
              <a:rect b="b" l="l" r="r" t="t"/>
              <a:pathLst>
                <a:path extrusionOk="0" h="824168" w="865582">
                  <a:moveTo>
                    <a:pt x="5475" y="0"/>
                  </a:moveTo>
                  <a:cubicBezTo>
                    <a:pt x="144540" y="388620"/>
                    <a:pt x="337897" y="655320"/>
                    <a:pt x="865582" y="782003"/>
                  </a:cubicBezTo>
                  <a:cubicBezTo>
                    <a:pt x="134062" y="957263"/>
                    <a:pt x="-34530" y="564833"/>
                    <a:pt x="5475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40" name="Google Shape;940;p19"/>
          <p:cNvSpPr/>
          <p:nvPr/>
        </p:nvSpPr>
        <p:spPr>
          <a:xfrm>
            <a:off x="-1905" y="4208663"/>
            <a:ext cx="12195810" cy="2363033"/>
          </a:xfrm>
          <a:custGeom>
            <a:rect b="b" l="l" r="r" t="t"/>
            <a:pathLst>
              <a:path extrusionOk="0" h="2119312" w="6286500">
                <a:moveTo>
                  <a:pt x="0" y="0"/>
                </a:moveTo>
                <a:lnTo>
                  <a:pt x="6286500" y="332422"/>
                </a:lnTo>
                <a:lnTo>
                  <a:pt x="6286500" y="2119313"/>
                </a:lnTo>
                <a:lnTo>
                  <a:pt x="0" y="2119313"/>
                </a:lnTo>
                <a:close/>
              </a:path>
            </a:pathLst>
          </a:custGeom>
          <a:solidFill>
            <a:srgbClr val="434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1" name="Google Shape;941;p19"/>
          <p:cNvSpPr/>
          <p:nvPr/>
        </p:nvSpPr>
        <p:spPr>
          <a:xfrm>
            <a:off x="-1905" y="5982653"/>
            <a:ext cx="12195810" cy="875347"/>
          </a:xfrm>
          <a:custGeom>
            <a:rect b="b" l="l" r="r" t="t"/>
            <a:pathLst>
              <a:path extrusionOk="0" h="875347" w="6286500">
                <a:moveTo>
                  <a:pt x="0" y="0"/>
                </a:moveTo>
                <a:lnTo>
                  <a:pt x="6286500" y="565785"/>
                </a:lnTo>
                <a:lnTo>
                  <a:pt x="6286500" y="875348"/>
                </a:lnTo>
                <a:lnTo>
                  <a:pt x="0" y="875348"/>
                </a:lnTo>
                <a:close/>
              </a:path>
            </a:pathLst>
          </a:custGeom>
          <a:solidFill>
            <a:srgbClr val="7174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2" name="Google Shape;94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714145" y="31150"/>
            <a:ext cx="3003279" cy="3851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3" name="Google Shape;943;p19"/>
          <p:cNvGrpSpPr/>
          <p:nvPr/>
        </p:nvGrpSpPr>
        <p:grpSpPr>
          <a:xfrm>
            <a:off x="1481209" y="1263924"/>
            <a:ext cx="9229583" cy="3763042"/>
            <a:chOff x="3057525" y="2344102"/>
            <a:chExt cx="6074092" cy="2476500"/>
          </a:xfrm>
        </p:grpSpPr>
        <p:sp>
          <p:nvSpPr>
            <p:cNvPr id="944" name="Google Shape;944;p19"/>
            <p:cNvSpPr/>
            <p:nvPr/>
          </p:nvSpPr>
          <p:spPr>
            <a:xfrm>
              <a:off x="6810893" y="2515101"/>
              <a:ext cx="1284560" cy="2254223"/>
            </a:xfrm>
            <a:custGeom>
              <a:rect b="b" l="l" r="r" t="t"/>
              <a:pathLst>
                <a:path extrusionOk="0" h="1977389" w="1126807">
                  <a:moveTo>
                    <a:pt x="413385" y="0"/>
                  </a:moveTo>
                  <a:lnTo>
                    <a:pt x="643890" y="638175"/>
                  </a:lnTo>
                  <a:lnTo>
                    <a:pt x="498158" y="621030"/>
                  </a:lnTo>
                  <a:lnTo>
                    <a:pt x="658178" y="678180"/>
                  </a:lnTo>
                  <a:lnTo>
                    <a:pt x="769620" y="988695"/>
                  </a:lnTo>
                  <a:lnTo>
                    <a:pt x="842010" y="1187768"/>
                  </a:lnTo>
                  <a:lnTo>
                    <a:pt x="600075" y="1150620"/>
                  </a:lnTo>
                  <a:lnTo>
                    <a:pt x="861060" y="1241108"/>
                  </a:lnTo>
                  <a:lnTo>
                    <a:pt x="989647" y="1596390"/>
                  </a:lnTo>
                  <a:lnTo>
                    <a:pt x="699135" y="1582103"/>
                  </a:lnTo>
                  <a:lnTo>
                    <a:pt x="1028700" y="1705928"/>
                  </a:lnTo>
                  <a:lnTo>
                    <a:pt x="1126808" y="1977390"/>
                  </a:lnTo>
                  <a:lnTo>
                    <a:pt x="563880" y="1977390"/>
                  </a:lnTo>
                  <a:lnTo>
                    <a:pt x="0" y="1977390"/>
                  </a:lnTo>
                  <a:lnTo>
                    <a:pt x="64770" y="1669733"/>
                  </a:lnTo>
                  <a:lnTo>
                    <a:pt x="238125" y="1546860"/>
                  </a:lnTo>
                  <a:lnTo>
                    <a:pt x="79058" y="1599248"/>
                  </a:lnTo>
                  <a:lnTo>
                    <a:pt x="184785" y="1095375"/>
                  </a:lnTo>
                  <a:lnTo>
                    <a:pt x="372428" y="996315"/>
                  </a:lnTo>
                  <a:lnTo>
                    <a:pt x="199072" y="1027748"/>
                  </a:lnTo>
                  <a:lnTo>
                    <a:pt x="206693" y="988695"/>
                  </a:lnTo>
                  <a:lnTo>
                    <a:pt x="310515" y="492442"/>
                  </a:lnTo>
                  <a:lnTo>
                    <a:pt x="413385" y="436245"/>
                  </a:lnTo>
                  <a:lnTo>
                    <a:pt x="320040" y="444817"/>
                  </a:lnTo>
                  <a:close/>
                </a:path>
              </a:pathLst>
            </a:custGeom>
            <a:solidFill>
              <a:srgbClr val="4D44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6323647" y="2635567"/>
              <a:ext cx="1125855" cy="1976437"/>
            </a:xfrm>
            <a:custGeom>
              <a:rect b="b" l="l" r="r" t="t"/>
              <a:pathLst>
                <a:path extrusionOk="0" h="1976437" w="1125855">
                  <a:moveTo>
                    <a:pt x="412433" y="0"/>
                  </a:moveTo>
                  <a:lnTo>
                    <a:pt x="642938" y="638175"/>
                  </a:lnTo>
                  <a:lnTo>
                    <a:pt x="497205" y="621030"/>
                  </a:lnTo>
                  <a:lnTo>
                    <a:pt x="657225" y="678180"/>
                  </a:lnTo>
                  <a:lnTo>
                    <a:pt x="769620" y="988695"/>
                  </a:lnTo>
                  <a:lnTo>
                    <a:pt x="841058" y="1187767"/>
                  </a:lnTo>
                  <a:lnTo>
                    <a:pt x="599122" y="1150620"/>
                  </a:lnTo>
                  <a:lnTo>
                    <a:pt x="860108" y="1241108"/>
                  </a:lnTo>
                  <a:lnTo>
                    <a:pt x="988695" y="1596390"/>
                  </a:lnTo>
                  <a:lnTo>
                    <a:pt x="698183" y="1582103"/>
                  </a:lnTo>
                  <a:lnTo>
                    <a:pt x="1027747" y="1705928"/>
                  </a:lnTo>
                  <a:lnTo>
                    <a:pt x="1125855" y="1976438"/>
                  </a:lnTo>
                  <a:lnTo>
                    <a:pt x="562928" y="1976438"/>
                  </a:lnTo>
                  <a:lnTo>
                    <a:pt x="0" y="1976438"/>
                  </a:lnTo>
                  <a:lnTo>
                    <a:pt x="63818" y="1668780"/>
                  </a:lnTo>
                  <a:lnTo>
                    <a:pt x="237172" y="1546860"/>
                  </a:lnTo>
                  <a:lnTo>
                    <a:pt x="78105" y="1599248"/>
                  </a:lnTo>
                  <a:lnTo>
                    <a:pt x="183833" y="1094423"/>
                  </a:lnTo>
                  <a:lnTo>
                    <a:pt x="371475" y="996315"/>
                  </a:lnTo>
                  <a:lnTo>
                    <a:pt x="198120" y="1027748"/>
                  </a:lnTo>
                  <a:lnTo>
                    <a:pt x="205740" y="988695"/>
                  </a:lnTo>
                  <a:lnTo>
                    <a:pt x="309563" y="492443"/>
                  </a:lnTo>
                  <a:lnTo>
                    <a:pt x="412433" y="436245"/>
                  </a:lnTo>
                  <a:lnTo>
                    <a:pt x="320040" y="444818"/>
                  </a:lnTo>
                  <a:close/>
                </a:path>
              </a:pathLst>
            </a:custGeom>
            <a:solidFill>
              <a:srgbClr val="9C6C2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4543425" y="2344102"/>
              <a:ext cx="1291590" cy="2267902"/>
            </a:xfrm>
            <a:custGeom>
              <a:rect b="b" l="l" r="r" t="t"/>
              <a:pathLst>
                <a:path extrusionOk="0" h="2267902" w="1291590">
                  <a:moveTo>
                    <a:pt x="768668" y="0"/>
                  </a:moveTo>
                  <a:lnTo>
                    <a:pt x="938213" y="732473"/>
                  </a:lnTo>
                  <a:lnTo>
                    <a:pt x="773430" y="713423"/>
                  </a:lnTo>
                  <a:lnTo>
                    <a:pt x="948690" y="778193"/>
                  </a:lnTo>
                  <a:lnTo>
                    <a:pt x="1030605" y="1134428"/>
                  </a:lnTo>
                  <a:lnTo>
                    <a:pt x="1082993" y="1363028"/>
                  </a:lnTo>
                  <a:lnTo>
                    <a:pt x="811530" y="1320165"/>
                  </a:lnTo>
                  <a:lnTo>
                    <a:pt x="1097280" y="1423988"/>
                  </a:lnTo>
                  <a:lnTo>
                    <a:pt x="1191578" y="1831658"/>
                  </a:lnTo>
                  <a:lnTo>
                    <a:pt x="860108" y="1815465"/>
                  </a:lnTo>
                  <a:lnTo>
                    <a:pt x="1220153" y="1957388"/>
                  </a:lnTo>
                  <a:lnTo>
                    <a:pt x="1291590" y="2267903"/>
                  </a:lnTo>
                  <a:lnTo>
                    <a:pt x="645795" y="2267903"/>
                  </a:lnTo>
                  <a:lnTo>
                    <a:pt x="0" y="2267903"/>
                  </a:lnTo>
                  <a:lnTo>
                    <a:pt x="119063" y="1915478"/>
                  </a:lnTo>
                  <a:lnTo>
                    <a:pt x="336233" y="1775460"/>
                  </a:lnTo>
                  <a:lnTo>
                    <a:pt x="146685" y="1835468"/>
                  </a:lnTo>
                  <a:lnTo>
                    <a:pt x="342900" y="1256348"/>
                  </a:lnTo>
                  <a:lnTo>
                    <a:pt x="572453" y="1143000"/>
                  </a:lnTo>
                  <a:lnTo>
                    <a:pt x="368617" y="1179195"/>
                  </a:lnTo>
                  <a:lnTo>
                    <a:pt x="383858" y="1134428"/>
                  </a:lnTo>
                  <a:lnTo>
                    <a:pt x="577215" y="564833"/>
                  </a:lnTo>
                  <a:lnTo>
                    <a:pt x="703897" y="500063"/>
                  </a:lnTo>
                  <a:lnTo>
                    <a:pt x="595313" y="510540"/>
                  </a:lnTo>
                  <a:close/>
                </a:path>
              </a:pathLst>
            </a:custGeom>
            <a:solidFill>
              <a:srgbClr val="9C6C2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3057525" y="2379344"/>
              <a:ext cx="1292542" cy="2268855"/>
            </a:xfrm>
            <a:custGeom>
              <a:rect b="b" l="l" r="r" t="t"/>
              <a:pathLst>
                <a:path extrusionOk="0" h="2268855" w="1292542">
                  <a:moveTo>
                    <a:pt x="915353" y="0"/>
                  </a:moveTo>
                  <a:lnTo>
                    <a:pt x="1037273" y="732473"/>
                  </a:lnTo>
                  <a:lnTo>
                    <a:pt x="874395" y="713423"/>
                  </a:lnTo>
                  <a:lnTo>
                    <a:pt x="1044893" y="779145"/>
                  </a:lnTo>
                  <a:lnTo>
                    <a:pt x="1103948" y="1134428"/>
                  </a:lnTo>
                  <a:lnTo>
                    <a:pt x="1142048" y="1363028"/>
                  </a:lnTo>
                  <a:lnTo>
                    <a:pt x="872490" y="1320165"/>
                  </a:lnTo>
                  <a:lnTo>
                    <a:pt x="1152525" y="1424940"/>
                  </a:lnTo>
                  <a:lnTo>
                    <a:pt x="1220153" y="1831658"/>
                  </a:lnTo>
                  <a:lnTo>
                    <a:pt x="889635" y="1816418"/>
                  </a:lnTo>
                  <a:lnTo>
                    <a:pt x="1240155" y="1957388"/>
                  </a:lnTo>
                  <a:lnTo>
                    <a:pt x="1292543" y="2268855"/>
                  </a:lnTo>
                  <a:lnTo>
                    <a:pt x="645795" y="2268855"/>
                  </a:lnTo>
                  <a:lnTo>
                    <a:pt x="0" y="2268855"/>
                  </a:lnTo>
                  <a:lnTo>
                    <a:pt x="142875" y="1915478"/>
                  </a:lnTo>
                  <a:lnTo>
                    <a:pt x="368618" y="1775460"/>
                  </a:lnTo>
                  <a:lnTo>
                    <a:pt x="175260" y="1835468"/>
                  </a:lnTo>
                  <a:lnTo>
                    <a:pt x="408623" y="1257300"/>
                  </a:lnTo>
                  <a:lnTo>
                    <a:pt x="645795" y="1143000"/>
                  </a:lnTo>
                  <a:lnTo>
                    <a:pt x="440055" y="1180148"/>
                  </a:lnTo>
                  <a:lnTo>
                    <a:pt x="458153" y="1134428"/>
                  </a:lnTo>
                  <a:lnTo>
                    <a:pt x="687705" y="565785"/>
                  </a:lnTo>
                  <a:lnTo>
                    <a:pt x="818198" y="501015"/>
                  </a:lnTo>
                  <a:lnTo>
                    <a:pt x="709613" y="511493"/>
                  </a:lnTo>
                  <a:close/>
                </a:path>
              </a:pathLst>
            </a:custGeom>
            <a:solidFill>
              <a:srgbClr val="635A5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7839075" y="2379344"/>
              <a:ext cx="1292542" cy="2268855"/>
            </a:xfrm>
            <a:custGeom>
              <a:rect b="b" l="l" r="r" t="t"/>
              <a:pathLst>
                <a:path extrusionOk="0" h="2268855" w="1292542">
                  <a:moveTo>
                    <a:pt x="377190" y="0"/>
                  </a:moveTo>
                  <a:lnTo>
                    <a:pt x="255270" y="732473"/>
                  </a:lnTo>
                  <a:lnTo>
                    <a:pt x="418148" y="713423"/>
                  </a:lnTo>
                  <a:lnTo>
                    <a:pt x="247650" y="779145"/>
                  </a:lnTo>
                  <a:lnTo>
                    <a:pt x="188595" y="1134428"/>
                  </a:lnTo>
                  <a:lnTo>
                    <a:pt x="150495" y="1363028"/>
                  </a:lnTo>
                  <a:lnTo>
                    <a:pt x="420052" y="1320165"/>
                  </a:lnTo>
                  <a:lnTo>
                    <a:pt x="140018" y="1424940"/>
                  </a:lnTo>
                  <a:lnTo>
                    <a:pt x="72390" y="1831658"/>
                  </a:lnTo>
                  <a:lnTo>
                    <a:pt x="402907" y="1816418"/>
                  </a:lnTo>
                  <a:lnTo>
                    <a:pt x="52388" y="1957388"/>
                  </a:lnTo>
                  <a:lnTo>
                    <a:pt x="0" y="2268855"/>
                  </a:lnTo>
                  <a:lnTo>
                    <a:pt x="646748" y="2268855"/>
                  </a:lnTo>
                  <a:lnTo>
                    <a:pt x="1292543" y="2268855"/>
                  </a:lnTo>
                  <a:lnTo>
                    <a:pt x="1149668" y="1915478"/>
                  </a:lnTo>
                  <a:lnTo>
                    <a:pt x="923925" y="1775460"/>
                  </a:lnTo>
                  <a:lnTo>
                    <a:pt x="1117282" y="1835468"/>
                  </a:lnTo>
                  <a:lnTo>
                    <a:pt x="883920" y="1257300"/>
                  </a:lnTo>
                  <a:lnTo>
                    <a:pt x="646748" y="1143000"/>
                  </a:lnTo>
                  <a:lnTo>
                    <a:pt x="852488" y="1180148"/>
                  </a:lnTo>
                  <a:lnTo>
                    <a:pt x="834390" y="1134428"/>
                  </a:lnTo>
                  <a:lnTo>
                    <a:pt x="604838" y="565785"/>
                  </a:lnTo>
                  <a:lnTo>
                    <a:pt x="474345" y="501015"/>
                  </a:lnTo>
                  <a:lnTo>
                    <a:pt x="582930" y="511493"/>
                  </a:lnTo>
                  <a:close/>
                </a:path>
              </a:pathLst>
            </a:custGeom>
            <a:solidFill>
              <a:srgbClr val="635A5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7560944" y="2551747"/>
              <a:ext cx="1292542" cy="2268855"/>
            </a:xfrm>
            <a:custGeom>
              <a:rect b="b" l="l" r="r" t="t"/>
              <a:pathLst>
                <a:path extrusionOk="0" h="2268855" w="1292542">
                  <a:moveTo>
                    <a:pt x="376238" y="0"/>
                  </a:moveTo>
                  <a:lnTo>
                    <a:pt x="255270" y="732473"/>
                  </a:lnTo>
                  <a:lnTo>
                    <a:pt x="418148" y="713423"/>
                  </a:lnTo>
                  <a:lnTo>
                    <a:pt x="247650" y="779145"/>
                  </a:lnTo>
                  <a:lnTo>
                    <a:pt x="188595" y="1134428"/>
                  </a:lnTo>
                  <a:lnTo>
                    <a:pt x="150495" y="1363028"/>
                  </a:lnTo>
                  <a:lnTo>
                    <a:pt x="420053" y="1320165"/>
                  </a:lnTo>
                  <a:lnTo>
                    <a:pt x="140018" y="1423987"/>
                  </a:lnTo>
                  <a:lnTo>
                    <a:pt x="72390" y="1831658"/>
                  </a:lnTo>
                  <a:lnTo>
                    <a:pt x="402907" y="1815465"/>
                  </a:lnTo>
                  <a:lnTo>
                    <a:pt x="51435" y="1957387"/>
                  </a:lnTo>
                  <a:lnTo>
                    <a:pt x="0" y="2268855"/>
                  </a:lnTo>
                  <a:lnTo>
                    <a:pt x="646748" y="2268855"/>
                  </a:lnTo>
                  <a:lnTo>
                    <a:pt x="1292543" y="2268855"/>
                  </a:lnTo>
                  <a:lnTo>
                    <a:pt x="1149668" y="1915478"/>
                  </a:lnTo>
                  <a:lnTo>
                    <a:pt x="923925" y="1775460"/>
                  </a:lnTo>
                  <a:lnTo>
                    <a:pt x="1117282" y="1835468"/>
                  </a:lnTo>
                  <a:lnTo>
                    <a:pt x="883920" y="1256348"/>
                  </a:lnTo>
                  <a:lnTo>
                    <a:pt x="646748" y="1143000"/>
                  </a:lnTo>
                  <a:lnTo>
                    <a:pt x="852488" y="1179195"/>
                  </a:lnTo>
                  <a:lnTo>
                    <a:pt x="834390" y="1134428"/>
                  </a:lnTo>
                  <a:lnTo>
                    <a:pt x="604838" y="564832"/>
                  </a:lnTo>
                  <a:lnTo>
                    <a:pt x="474345" y="501015"/>
                  </a:lnTo>
                  <a:lnTo>
                    <a:pt x="582930" y="510540"/>
                  </a:lnTo>
                  <a:close/>
                </a:path>
              </a:pathLst>
            </a:custGeom>
            <a:solidFill>
              <a:srgbClr val="332D2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0" name="Google Shape;950;p19"/>
          <p:cNvGrpSpPr/>
          <p:nvPr/>
        </p:nvGrpSpPr>
        <p:grpSpPr>
          <a:xfrm>
            <a:off x="5012313" y="3996770"/>
            <a:ext cx="2228857" cy="1641245"/>
            <a:chOff x="3118649" y="2758181"/>
            <a:chExt cx="4173890" cy="3073491"/>
          </a:xfrm>
        </p:grpSpPr>
        <p:sp>
          <p:nvSpPr>
            <p:cNvPr id="951" name="Google Shape;951;p19"/>
            <p:cNvSpPr/>
            <p:nvPr/>
          </p:nvSpPr>
          <p:spPr>
            <a:xfrm>
              <a:off x="3118649" y="4664745"/>
              <a:ext cx="4173890" cy="1166927"/>
            </a:xfrm>
            <a:custGeom>
              <a:rect b="b" l="l" r="r" t="t"/>
              <a:pathLst>
                <a:path extrusionOk="0" h="230504" w="1312544">
                  <a:moveTo>
                    <a:pt x="656272" y="230505"/>
                  </a:moveTo>
                  <a:cubicBezTo>
                    <a:pt x="1017270" y="230505"/>
                    <a:pt x="1312545" y="179070"/>
                    <a:pt x="1312545" y="115252"/>
                  </a:cubicBezTo>
                  <a:cubicBezTo>
                    <a:pt x="1312545" y="51435"/>
                    <a:pt x="1017270" y="0"/>
                    <a:pt x="656272" y="0"/>
                  </a:cubicBezTo>
                  <a:cubicBezTo>
                    <a:pt x="294322" y="0"/>
                    <a:pt x="0" y="51435"/>
                    <a:pt x="0" y="115252"/>
                  </a:cubicBezTo>
                  <a:cubicBezTo>
                    <a:pt x="0" y="178117"/>
                    <a:pt x="294322" y="230505"/>
                    <a:pt x="656272" y="230505"/>
                  </a:cubicBezTo>
                  <a:close/>
                </a:path>
              </a:pathLst>
            </a:custGeom>
            <a:solidFill>
              <a:srgbClr val="967D4F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52" name="Google Shape;952;p19"/>
            <p:cNvGrpSpPr/>
            <p:nvPr/>
          </p:nvGrpSpPr>
          <p:grpSpPr>
            <a:xfrm>
              <a:off x="3863267" y="2758181"/>
              <a:ext cx="2611999" cy="2821947"/>
              <a:chOff x="3825240" y="1134427"/>
              <a:chExt cx="4538661" cy="4903469"/>
            </a:xfrm>
          </p:grpSpPr>
          <p:sp>
            <p:nvSpPr>
              <p:cNvPr id="953" name="Google Shape;953;p19"/>
              <p:cNvSpPr/>
              <p:nvPr/>
            </p:nvSpPr>
            <p:spPr>
              <a:xfrm>
                <a:off x="5862637" y="2483167"/>
                <a:ext cx="1007034" cy="1344929"/>
              </a:xfrm>
              <a:custGeom>
                <a:rect b="b" l="l" r="r" t="t"/>
                <a:pathLst>
                  <a:path extrusionOk="0" h="1344929" w="1007034">
                    <a:moveTo>
                      <a:pt x="896303" y="853440"/>
                    </a:moveTo>
                    <a:cubicBezTo>
                      <a:pt x="1036320" y="521970"/>
                      <a:pt x="1057275" y="228600"/>
                      <a:pt x="879157" y="0"/>
                    </a:cubicBezTo>
                    <a:cubicBezTo>
                      <a:pt x="671513" y="443865"/>
                      <a:pt x="390525" y="523875"/>
                      <a:pt x="145732" y="785813"/>
                    </a:cubicBezTo>
                    <a:cubicBezTo>
                      <a:pt x="97155" y="972502"/>
                      <a:pt x="48578" y="1158240"/>
                      <a:pt x="0" y="1344930"/>
                    </a:cubicBezTo>
                    <a:cubicBezTo>
                      <a:pt x="3810" y="1341120"/>
                      <a:pt x="7620" y="1338263"/>
                      <a:pt x="11430" y="1334452"/>
                    </a:cubicBezTo>
                    <a:cubicBezTo>
                      <a:pt x="306705" y="1173480"/>
                      <a:pt x="601028" y="1013460"/>
                      <a:pt x="896303" y="853440"/>
                    </a:cubicBezTo>
                    <a:close/>
                  </a:path>
                </a:pathLst>
              </a:custGeom>
              <a:solidFill>
                <a:srgbClr val="D5531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4" name="Google Shape;954;p19"/>
              <p:cNvSpPr/>
              <p:nvPr/>
            </p:nvSpPr>
            <p:spPr>
              <a:xfrm>
                <a:off x="4978717" y="1890712"/>
                <a:ext cx="716279" cy="1516380"/>
              </a:xfrm>
              <a:custGeom>
                <a:rect b="b" l="l" r="r" t="t"/>
                <a:pathLst>
                  <a:path extrusionOk="0" h="1516380" w="716279">
                    <a:moveTo>
                      <a:pt x="0" y="824865"/>
                    </a:moveTo>
                    <a:cubicBezTo>
                      <a:pt x="31433" y="469583"/>
                      <a:pt x="151448" y="179070"/>
                      <a:pt x="422910" y="0"/>
                    </a:cubicBezTo>
                    <a:cubicBezTo>
                      <a:pt x="400050" y="481013"/>
                      <a:pt x="618173" y="625793"/>
                      <a:pt x="716280" y="939165"/>
                    </a:cubicBezTo>
                    <a:cubicBezTo>
                      <a:pt x="671513" y="1131570"/>
                      <a:pt x="626745" y="1323975"/>
                      <a:pt x="582930" y="1516380"/>
                    </a:cubicBezTo>
                    <a:cubicBezTo>
                      <a:pt x="581025" y="1511618"/>
                      <a:pt x="579120" y="1507807"/>
                      <a:pt x="577215" y="1503045"/>
                    </a:cubicBezTo>
                    <a:cubicBezTo>
                      <a:pt x="384810" y="1277303"/>
                      <a:pt x="192405" y="1051560"/>
                      <a:pt x="0" y="824865"/>
                    </a:cubicBezTo>
                    <a:close/>
                  </a:path>
                </a:pathLst>
              </a:custGeom>
              <a:solidFill>
                <a:srgbClr val="D5531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55" name="Google Shape;955;p19"/>
              <p:cNvGrpSpPr/>
              <p:nvPr/>
            </p:nvGrpSpPr>
            <p:grpSpPr>
              <a:xfrm>
                <a:off x="3825240" y="4400550"/>
                <a:ext cx="4538661" cy="1637346"/>
                <a:chOff x="3825240" y="4400550"/>
                <a:chExt cx="4538661" cy="1637346"/>
              </a:xfrm>
            </p:grpSpPr>
            <p:sp>
              <p:nvSpPr>
                <p:cNvPr id="956" name="Google Shape;956;p19"/>
                <p:cNvSpPr/>
                <p:nvPr/>
              </p:nvSpPr>
              <p:spPr>
                <a:xfrm>
                  <a:off x="3825240" y="4400550"/>
                  <a:ext cx="1992629" cy="638175"/>
                </a:xfrm>
                <a:custGeom>
                  <a:rect b="b" l="l" r="r" t="t"/>
                  <a:pathLst>
                    <a:path extrusionOk="0" h="638175" w="1992629">
                      <a:moveTo>
                        <a:pt x="0" y="0"/>
                      </a:moveTo>
                      <a:lnTo>
                        <a:pt x="1992630" y="0"/>
                      </a:lnTo>
                      <a:lnTo>
                        <a:pt x="1992630" y="638175"/>
                      </a:lnTo>
                      <a:lnTo>
                        <a:pt x="0" y="638175"/>
                      </a:lnTo>
                      <a:close/>
                    </a:path>
                  </a:pathLst>
                </a:custGeom>
                <a:solidFill>
                  <a:srgbClr val="90351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7" name="Google Shape;957;p19"/>
                <p:cNvSpPr/>
                <p:nvPr/>
              </p:nvSpPr>
              <p:spPr>
                <a:xfrm>
                  <a:off x="6371272" y="4400550"/>
                  <a:ext cx="1992629" cy="638175"/>
                </a:xfrm>
                <a:custGeom>
                  <a:rect b="b" l="l" r="r" t="t"/>
                  <a:pathLst>
                    <a:path extrusionOk="0" h="638175" w="1992629">
                      <a:moveTo>
                        <a:pt x="0" y="0"/>
                      </a:moveTo>
                      <a:lnTo>
                        <a:pt x="1992630" y="0"/>
                      </a:lnTo>
                      <a:lnTo>
                        <a:pt x="1992630" y="638175"/>
                      </a:lnTo>
                      <a:lnTo>
                        <a:pt x="0" y="638175"/>
                      </a:lnTo>
                      <a:close/>
                    </a:path>
                  </a:pathLst>
                </a:custGeom>
                <a:solidFill>
                  <a:srgbClr val="90351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958" name="Google Shape;958;p19"/>
                <p:cNvGrpSpPr/>
                <p:nvPr/>
              </p:nvGrpSpPr>
              <p:grpSpPr>
                <a:xfrm>
                  <a:off x="3922395" y="4501515"/>
                  <a:ext cx="4343399" cy="1354454"/>
                  <a:chOff x="3922395" y="4501515"/>
                  <a:chExt cx="4343399" cy="1354454"/>
                </a:xfrm>
              </p:grpSpPr>
              <p:grpSp>
                <p:nvGrpSpPr>
                  <p:cNvPr id="959" name="Google Shape;959;p19"/>
                  <p:cNvGrpSpPr/>
                  <p:nvPr/>
                </p:nvGrpSpPr>
                <p:grpSpPr>
                  <a:xfrm>
                    <a:off x="3922395" y="4501515"/>
                    <a:ext cx="2280285" cy="1354454"/>
                    <a:chOff x="3922395" y="4501515"/>
                    <a:chExt cx="2280285" cy="1354454"/>
                  </a:xfrm>
                </p:grpSpPr>
                <p:sp>
                  <p:nvSpPr>
                    <p:cNvPr id="960" name="Google Shape;960;p19"/>
                    <p:cNvSpPr/>
                    <p:nvPr/>
                  </p:nvSpPr>
                  <p:spPr>
                    <a:xfrm>
                      <a:off x="4191952" y="4501515"/>
                      <a:ext cx="2010727" cy="1353502"/>
                    </a:xfrm>
                    <a:custGeom>
                      <a:rect b="b" l="l" r="r" t="t"/>
                      <a:pathLst>
                        <a:path extrusionOk="0" h="1353502" w="2010727">
                          <a:moveTo>
                            <a:pt x="478155" y="1353503"/>
                          </a:moveTo>
                          <a:lnTo>
                            <a:pt x="1611630" y="630555"/>
                          </a:lnTo>
                          <a:lnTo>
                            <a:pt x="2010728" y="246697"/>
                          </a:lnTo>
                          <a:lnTo>
                            <a:pt x="1743075" y="0"/>
                          </a:lnTo>
                          <a:lnTo>
                            <a:pt x="0" y="381953"/>
                          </a:lnTo>
                          <a:close/>
                        </a:path>
                      </a:pathLst>
                    </a:custGeom>
                    <a:solidFill>
                      <a:srgbClr val="AA4017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61" name="Google Shape;961;p19"/>
                    <p:cNvSpPr/>
                    <p:nvPr/>
                  </p:nvSpPr>
                  <p:spPr>
                    <a:xfrm>
                      <a:off x="5074920" y="4501515"/>
                      <a:ext cx="1127760" cy="884872"/>
                    </a:xfrm>
                    <a:custGeom>
                      <a:rect b="b" l="l" r="r" t="t"/>
                      <a:pathLst>
                        <a:path extrusionOk="0" h="884872" w="1127760">
                          <a:moveTo>
                            <a:pt x="330517" y="884872"/>
                          </a:moveTo>
                          <a:lnTo>
                            <a:pt x="728662" y="630555"/>
                          </a:lnTo>
                          <a:lnTo>
                            <a:pt x="1127760" y="246697"/>
                          </a:lnTo>
                          <a:lnTo>
                            <a:pt x="861060" y="0"/>
                          </a:lnTo>
                          <a:lnTo>
                            <a:pt x="0" y="188595"/>
                          </a:lnTo>
                          <a:cubicBezTo>
                            <a:pt x="591502" y="409575"/>
                            <a:pt x="-4763" y="541972"/>
                            <a:pt x="205740" y="713422"/>
                          </a:cubicBezTo>
                          <a:cubicBezTo>
                            <a:pt x="273367" y="769620"/>
                            <a:pt x="313372" y="827722"/>
                            <a:pt x="330517" y="884872"/>
                          </a:cubicBezTo>
                          <a:close/>
                        </a:path>
                      </a:pathLst>
                    </a:custGeom>
                    <a:solidFill>
                      <a:srgbClr val="B24718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grpSp>
                  <p:nvGrpSpPr>
                    <p:cNvPr id="962" name="Google Shape;962;p19"/>
                    <p:cNvGrpSpPr/>
                    <p:nvPr/>
                  </p:nvGrpSpPr>
                  <p:grpSpPr>
                    <a:xfrm>
                      <a:off x="3922395" y="4878808"/>
                      <a:ext cx="755103" cy="977161"/>
                      <a:chOff x="3922395" y="4878808"/>
                      <a:chExt cx="755103" cy="977161"/>
                    </a:xfrm>
                  </p:grpSpPr>
                  <p:sp>
                    <p:nvSpPr>
                      <p:cNvPr id="963" name="Google Shape;963;p19"/>
                      <p:cNvSpPr/>
                      <p:nvPr/>
                    </p:nvSpPr>
                    <p:spPr>
                      <a:xfrm>
                        <a:off x="3922395" y="4878808"/>
                        <a:ext cx="755103" cy="977161"/>
                      </a:xfrm>
                      <a:custGeom>
                        <a:rect b="b" l="l" r="r" t="t"/>
                        <a:pathLst>
                          <a:path extrusionOk="0" h="977161" w="755103">
                            <a:moveTo>
                              <a:pt x="448627" y="47521"/>
                            </a:moveTo>
                            <a:cubicBezTo>
                              <a:pt x="655320" y="189444"/>
                              <a:pt x="788670" y="605686"/>
                              <a:pt x="747713" y="977161"/>
                            </a:cubicBezTo>
                            <a:lnTo>
                              <a:pt x="551497" y="842859"/>
                            </a:lnTo>
                            <a:lnTo>
                              <a:pt x="549593" y="704746"/>
                            </a:lnTo>
                            <a:lnTo>
                              <a:pt x="537210" y="833334"/>
                            </a:lnTo>
                            <a:lnTo>
                              <a:pt x="247650" y="634261"/>
                            </a:lnTo>
                            <a:lnTo>
                              <a:pt x="259080" y="478051"/>
                            </a:lnTo>
                            <a:lnTo>
                              <a:pt x="219075" y="615211"/>
                            </a:lnTo>
                            <a:lnTo>
                              <a:pt x="0" y="464716"/>
                            </a:lnTo>
                            <a:cubicBezTo>
                              <a:pt x="41910" y="92289"/>
                              <a:pt x="242888" y="-94401"/>
                              <a:pt x="448627" y="47521"/>
                            </a:cubicBezTo>
                            <a:close/>
                          </a:path>
                        </a:pathLst>
                      </a:custGeom>
                      <a:solidFill>
                        <a:srgbClr val="903514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964" name="Google Shape;964;p19"/>
                      <p:cNvSpPr/>
                      <p:nvPr/>
                    </p:nvSpPr>
                    <p:spPr>
                      <a:xfrm>
                        <a:off x="3965257" y="4956377"/>
                        <a:ext cx="671607" cy="869111"/>
                      </a:xfrm>
                      <a:custGeom>
                        <a:rect b="b" l="l" r="r" t="t"/>
                        <a:pathLst>
                          <a:path extrusionOk="0" h="869111" w="671607">
                            <a:moveTo>
                              <a:pt x="8572" y="342379"/>
                            </a:moveTo>
                            <a:lnTo>
                              <a:pt x="0" y="414770"/>
                            </a:lnTo>
                            <a:lnTo>
                              <a:pt x="176213" y="535737"/>
                            </a:lnTo>
                            <a:lnTo>
                              <a:pt x="216217" y="398577"/>
                            </a:lnTo>
                            <a:lnTo>
                              <a:pt x="204788" y="554787"/>
                            </a:lnTo>
                            <a:lnTo>
                              <a:pt x="494347" y="753860"/>
                            </a:lnTo>
                            <a:lnTo>
                              <a:pt x="506730" y="625272"/>
                            </a:lnTo>
                            <a:lnTo>
                              <a:pt x="508635" y="763385"/>
                            </a:lnTo>
                            <a:lnTo>
                              <a:pt x="661988" y="869112"/>
                            </a:lnTo>
                            <a:lnTo>
                              <a:pt x="670560" y="796722"/>
                            </a:lnTo>
                            <a:cubicBezTo>
                              <a:pt x="683895" y="486207"/>
                              <a:pt x="568643" y="159500"/>
                              <a:pt x="398145" y="42342"/>
                            </a:cubicBezTo>
                            <a:cubicBezTo>
                              <a:pt x="227647" y="-74815"/>
                              <a:pt x="61913" y="59487"/>
                              <a:pt x="8572" y="342379"/>
                            </a:cubicBezTo>
                            <a:close/>
                          </a:path>
                        </a:pathLst>
                      </a:custGeom>
                      <a:solidFill>
                        <a:srgbClr val="F6CBAF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965" name="Google Shape;965;p19"/>
                      <p:cNvSpPr/>
                      <p:nvPr/>
                    </p:nvSpPr>
                    <p:spPr>
                      <a:xfrm>
                        <a:off x="3990975" y="5014321"/>
                        <a:ext cx="602131" cy="785451"/>
                      </a:xfrm>
                      <a:custGeom>
                        <a:rect b="b" l="l" r="r" t="t"/>
                        <a:pathLst>
                          <a:path extrusionOk="0" h="785451" w="602131">
                            <a:moveTo>
                              <a:pt x="0" y="374924"/>
                            </a:moveTo>
                            <a:lnTo>
                              <a:pt x="12383" y="383496"/>
                            </a:lnTo>
                            <a:cubicBezTo>
                              <a:pt x="12383" y="381591"/>
                              <a:pt x="12383" y="378734"/>
                              <a:pt x="13335" y="376829"/>
                            </a:cubicBezTo>
                            <a:cubicBezTo>
                              <a:pt x="29527" y="234906"/>
                              <a:pt x="75248" y="128226"/>
                              <a:pt x="137160" y="71076"/>
                            </a:cubicBezTo>
                            <a:cubicBezTo>
                              <a:pt x="199072" y="13926"/>
                              <a:pt x="277178" y="5354"/>
                              <a:pt x="356235" y="59646"/>
                            </a:cubicBezTo>
                            <a:cubicBezTo>
                              <a:pt x="435292" y="113939"/>
                              <a:pt x="500063" y="220618"/>
                              <a:pt x="541020" y="349206"/>
                            </a:cubicBezTo>
                            <a:cubicBezTo>
                              <a:pt x="581978" y="477793"/>
                              <a:pt x="600075" y="628289"/>
                              <a:pt x="583883" y="770211"/>
                            </a:cubicBezTo>
                            <a:cubicBezTo>
                              <a:pt x="583883" y="772116"/>
                              <a:pt x="582930" y="774974"/>
                              <a:pt x="582930" y="776879"/>
                            </a:cubicBezTo>
                            <a:lnTo>
                              <a:pt x="595313" y="785451"/>
                            </a:lnTo>
                            <a:cubicBezTo>
                              <a:pt x="595313" y="783546"/>
                              <a:pt x="596265" y="780689"/>
                              <a:pt x="596265" y="778784"/>
                            </a:cubicBezTo>
                            <a:cubicBezTo>
                              <a:pt x="612458" y="631146"/>
                              <a:pt x="594360" y="473984"/>
                              <a:pt x="551497" y="339681"/>
                            </a:cubicBezTo>
                            <a:cubicBezTo>
                              <a:pt x="508635" y="205379"/>
                              <a:pt x="441008" y="94889"/>
                              <a:pt x="358140" y="37739"/>
                            </a:cubicBezTo>
                            <a:cubicBezTo>
                              <a:pt x="276225" y="-18459"/>
                              <a:pt x="195263" y="-9886"/>
                              <a:pt x="130492" y="50121"/>
                            </a:cubicBezTo>
                            <a:cubicBezTo>
                              <a:pt x="65723" y="110129"/>
                              <a:pt x="17145" y="221571"/>
                              <a:pt x="952" y="369209"/>
                            </a:cubicBezTo>
                            <a:cubicBezTo>
                              <a:pt x="0" y="370161"/>
                              <a:pt x="0" y="372066"/>
                              <a:pt x="0" y="374924"/>
                            </a:cubicBezTo>
                            <a:lnTo>
                              <a:pt x="0" y="374924"/>
                            </a:lnTo>
                            <a:close/>
                            <a:moveTo>
                              <a:pt x="90488" y="436836"/>
                            </a:moveTo>
                            <a:cubicBezTo>
                              <a:pt x="103823" y="320631"/>
                              <a:pt x="140970" y="233954"/>
                              <a:pt x="192405" y="187281"/>
                            </a:cubicBezTo>
                            <a:cubicBezTo>
                              <a:pt x="242888" y="140609"/>
                              <a:pt x="306705" y="132989"/>
                              <a:pt x="371475" y="177756"/>
                            </a:cubicBezTo>
                            <a:cubicBezTo>
                              <a:pt x="436245" y="221571"/>
                              <a:pt x="488633" y="309201"/>
                              <a:pt x="522922" y="413976"/>
                            </a:cubicBezTo>
                            <a:cubicBezTo>
                              <a:pt x="556260" y="518751"/>
                              <a:pt x="571500" y="641624"/>
                              <a:pt x="558165" y="757829"/>
                            </a:cubicBezTo>
                            <a:lnTo>
                              <a:pt x="545783" y="749256"/>
                            </a:lnTo>
                            <a:cubicBezTo>
                              <a:pt x="558165" y="639718"/>
                              <a:pt x="543878" y="523514"/>
                              <a:pt x="512445" y="423501"/>
                            </a:cubicBezTo>
                            <a:cubicBezTo>
                              <a:pt x="480060" y="324441"/>
                              <a:pt x="430530" y="241574"/>
                              <a:pt x="368617" y="199664"/>
                            </a:cubicBezTo>
                            <a:cubicBezTo>
                              <a:pt x="307658" y="157754"/>
                              <a:pt x="247650" y="164421"/>
                              <a:pt x="199072" y="209189"/>
                            </a:cubicBezTo>
                            <a:cubicBezTo>
                              <a:pt x="151448" y="253956"/>
                              <a:pt x="115252" y="335871"/>
                              <a:pt x="102870" y="445409"/>
                            </a:cubicBezTo>
                            <a:lnTo>
                              <a:pt x="90488" y="436836"/>
                            </a:lnTo>
                            <a:lnTo>
                              <a:pt x="90488" y="436836"/>
                            </a:lnTo>
                            <a:close/>
                            <a:moveTo>
                              <a:pt x="122873" y="458743"/>
                            </a:moveTo>
                            <a:lnTo>
                              <a:pt x="122873" y="456839"/>
                            </a:lnTo>
                            <a:cubicBezTo>
                              <a:pt x="133350" y="362541"/>
                              <a:pt x="164783" y="291104"/>
                              <a:pt x="205740" y="253004"/>
                            </a:cubicBezTo>
                            <a:cubicBezTo>
                              <a:pt x="246697" y="214904"/>
                              <a:pt x="299085" y="209189"/>
                              <a:pt x="351472" y="245384"/>
                            </a:cubicBezTo>
                            <a:cubicBezTo>
                              <a:pt x="403860" y="281579"/>
                              <a:pt x="447675" y="353016"/>
                              <a:pt x="475297" y="438741"/>
                            </a:cubicBezTo>
                            <a:cubicBezTo>
                              <a:pt x="502920" y="524466"/>
                              <a:pt x="514350" y="624479"/>
                              <a:pt x="503872" y="719729"/>
                            </a:cubicBezTo>
                            <a:lnTo>
                              <a:pt x="503872" y="721634"/>
                            </a:lnTo>
                            <a:lnTo>
                              <a:pt x="491490" y="713061"/>
                            </a:lnTo>
                            <a:lnTo>
                              <a:pt x="491490" y="711156"/>
                            </a:lnTo>
                            <a:cubicBezTo>
                              <a:pt x="501015" y="622574"/>
                              <a:pt x="490538" y="528276"/>
                              <a:pt x="464820" y="448266"/>
                            </a:cubicBezTo>
                            <a:cubicBezTo>
                              <a:pt x="439103" y="368256"/>
                              <a:pt x="398145" y="301581"/>
                              <a:pt x="349567" y="268243"/>
                            </a:cubicBezTo>
                            <a:cubicBezTo>
                              <a:pt x="300038" y="234906"/>
                              <a:pt x="251460" y="239668"/>
                              <a:pt x="213360" y="275864"/>
                            </a:cubicBezTo>
                            <a:cubicBezTo>
                              <a:pt x="174308" y="312059"/>
                              <a:pt x="145733" y="378734"/>
                              <a:pt x="136208" y="467316"/>
                            </a:cubicBezTo>
                            <a:lnTo>
                              <a:pt x="136208" y="469221"/>
                            </a:lnTo>
                            <a:lnTo>
                              <a:pt x="122873" y="458743"/>
                            </a:lnTo>
                            <a:lnTo>
                              <a:pt x="122873" y="458743"/>
                            </a:lnTo>
                            <a:close/>
                            <a:moveTo>
                              <a:pt x="181928" y="499701"/>
                            </a:moveTo>
                            <a:cubicBezTo>
                              <a:pt x="190500" y="435884"/>
                              <a:pt x="212408" y="388259"/>
                              <a:pt x="240983" y="362541"/>
                            </a:cubicBezTo>
                            <a:cubicBezTo>
                              <a:pt x="271463" y="333966"/>
                              <a:pt x="309563" y="330156"/>
                              <a:pt x="347663" y="356826"/>
                            </a:cubicBezTo>
                            <a:cubicBezTo>
                              <a:pt x="385763" y="383496"/>
                              <a:pt x="418147" y="435884"/>
                              <a:pt x="438150" y="498749"/>
                            </a:cubicBezTo>
                            <a:cubicBezTo>
                              <a:pt x="457200" y="557804"/>
                              <a:pt x="465772" y="626384"/>
                              <a:pt x="460058" y="692106"/>
                            </a:cubicBezTo>
                            <a:lnTo>
                              <a:pt x="447675" y="683534"/>
                            </a:lnTo>
                            <a:cubicBezTo>
                              <a:pt x="452438" y="623526"/>
                              <a:pt x="444817" y="561614"/>
                              <a:pt x="427672" y="508274"/>
                            </a:cubicBezTo>
                            <a:cubicBezTo>
                              <a:pt x="409575" y="451124"/>
                              <a:pt x="380047" y="403499"/>
                              <a:pt x="344805" y="378734"/>
                            </a:cubicBezTo>
                            <a:cubicBezTo>
                              <a:pt x="309563" y="354921"/>
                              <a:pt x="275272" y="358731"/>
                              <a:pt x="247650" y="384449"/>
                            </a:cubicBezTo>
                            <a:cubicBezTo>
                              <a:pt x="221933" y="408261"/>
                              <a:pt x="201930" y="451124"/>
                              <a:pt x="193358" y="509226"/>
                            </a:cubicBezTo>
                            <a:lnTo>
                              <a:pt x="181928" y="499701"/>
                            </a:lnTo>
                            <a:lnTo>
                              <a:pt x="181928" y="499701"/>
                            </a:lnTo>
                            <a:close/>
                            <a:moveTo>
                              <a:pt x="237172" y="537801"/>
                            </a:moveTo>
                            <a:cubicBezTo>
                              <a:pt x="242888" y="497796"/>
                              <a:pt x="256222" y="467316"/>
                              <a:pt x="274320" y="450171"/>
                            </a:cubicBezTo>
                            <a:cubicBezTo>
                              <a:pt x="293370" y="432074"/>
                              <a:pt x="318135" y="429216"/>
                              <a:pt x="341947" y="446361"/>
                            </a:cubicBezTo>
                            <a:cubicBezTo>
                              <a:pt x="366713" y="463506"/>
                              <a:pt x="386715" y="495891"/>
                              <a:pt x="399097" y="535896"/>
                            </a:cubicBezTo>
                            <a:cubicBezTo>
                              <a:pt x="411480" y="573043"/>
                              <a:pt x="417195" y="616859"/>
                              <a:pt x="413385" y="658768"/>
                            </a:cubicBezTo>
                            <a:lnTo>
                              <a:pt x="401003" y="650196"/>
                            </a:lnTo>
                            <a:cubicBezTo>
                              <a:pt x="403860" y="614954"/>
                              <a:pt x="399097" y="577806"/>
                              <a:pt x="388620" y="545421"/>
                            </a:cubicBezTo>
                            <a:cubicBezTo>
                              <a:pt x="377190" y="511131"/>
                              <a:pt x="360045" y="482556"/>
                              <a:pt x="339090" y="468268"/>
                            </a:cubicBezTo>
                            <a:cubicBezTo>
                              <a:pt x="318135" y="453981"/>
                              <a:pt x="297180" y="455886"/>
                              <a:pt x="280988" y="471126"/>
                            </a:cubicBezTo>
                            <a:cubicBezTo>
                              <a:pt x="265747" y="485414"/>
                              <a:pt x="253365" y="511131"/>
                              <a:pt x="248603" y="545421"/>
                            </a:cubicBezTo>
                            <a:lnTo>
                              <a:pt x="237172" y="537801"/>
                            </a:lnTo>
                            <a:lnTo>
                              <a:pt x="237172" y="537801"/>
                            </a:lnTo>
                            <a:close/>
                            <a:moveTo>
                              <a:pt x="273367" y="562566"/>
                            </a:moveTo>
                            <a:cubicBezTo>
                              <a:pt x="280035" y="509226"/>
                              <a:pt x="309563" y="482556"/>
                              <a:pt x="340042" y="502559"/>
                            </a:cubicBezTo>
                            <a:cubicBezTo>
                              <a:pt x="370522" y="523514"/>
                              <a:pt x="389572" y="583521"/>
                              <a:pt x="384810" y="638766"/>
                            </a:cubicBezTo>
                            <a:lnTo>
                              <a:pt x="372428" y="630193"/>
                            </a:lnTo>
                            <a:cubicBezTo>
                              <a:pt x="376238" y="588284"/>
                              <a:pt x="360997" y="540659"/>
                              <a:pt x="337185" y="525418"/>
                            </a:cubicBezTo>
                            <a:cubicBezTo>
                              <a:pt x="313372" y="509226"/>
                              <a:pt x="290513" y="530181"/>
                              <a:pt x="285750" y="571139"/>
                            </a:cubicBezTo>
                            <a:lnTo>
                              <a:pt x="273367" y="562566"/>
                            </a:lnTo>
                            <a:close/>
                          </a:path>
                        </a:pathLst>
                      </a:custGeom>
                      <a:solidFill>
                        <a:srgbClr val="E9B695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</p:grpSp>
              </p:grpSp>
              <p:grpSp>
                <p:nvGrpSpPr>
                  <p:cNvPr id="966" name="Google Shape;966;p19"/>
                  <p:cNvGrpSpPr/>
                  <p:nvPr/>
                </p:nvGrpSpPr>
                <p:grpSpPr>
                  <a:xfrm>
                    <a:off x="5986462" y="4501515"/>
                    <a:ext cx="2279332" cy="1354454"/>
                    <a:chOff x="5986462" y="4501515"/>
                    <a:chExt cx="2279332" cy="1354454"/>
                  </a:xfrm>
                </p:grpSpPr>
                <p:sp>
                  <p:nvSpPr>
                    <p:cNvPr id="967" name="Google Shape;967;p19"/>
                    <p:cNvSpPr/>
                    <p:nvPr/>
                  </p:nvSpPr>
                  <p:spPr>
                    <a:xfrm>
                      <a:off x="5986462" y="4501515"/>
                      <a:ext cx="2010727" cy="1353502"/>
                    </a:xfrm>
                    <a:custGeom>
                      <a:rect b="b" l="l" r="r" t="t"/>
                      <a:pathLst>
                        <a:path extrusionOk="0" h="1353502" w="2010727">
                          <a:moveTo>
                            <a:pt x="1532573" y="1353503"/>
                          </a:moveTo>
                          <a:lnTo>
                            <a:pt x="400050" y="630555"/>
                          </a:lnTo>
                          <a:lnTo>
                            <a:pt x="0" y="246697"/>
                          </a:lnTo>
                          <a:lnTo>
                            <a:pt x="267653" y="0"/>
                          </a:lnTo>
                          <a:lnTo>
                            <a:pt x="2010727" y="381953"/>
                          </a:lnTo>
                          <a:close/>
                        </a:path>
                      </a:pathLst>
                    </a:custGeom>
                    <a:solidFill>
                      <a:srgbClr val="AA4017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68" name="Google Shape;968;p19"/>
                    <p:cNvSpPr/>
                    <p:nvPr/>
                  </p:nvSpPr>
                  <p:spPr>
                    <a:xfrm>
                      <a:off x="5986462" y="4501515"/>
                      <a:ext cx="1127759" cy="884872"/>
                    </a:xfrm>
                    <a:custGeom>
                      <a:rect b="b" l="l" r="r" t="t"/>
                      <a:pathLst>
                        <a:path extrusionOk="0" h="884872" w="1127759">
                          <a:moveTo>
                            <a:pt x="797243" y="884872"/>
                          </a:moveTo>
                          <a:lnTo>
                            <a:pt x="399097" y="630555"/>
                          </a:lnTo>
                          <a:lnTo>
                            <a:pt x="0" y="246697"/>
                          </a:lnTo>
                          <a:lnTo>
                            <a:pt x="266700" y="0"/>
                          </a:lnTo>
                          <a:lnTo>
                            <a:pt x="1127760" y="188595"/>
                          </a:lnTo>
                          <a:cubicBezTo>
                            <a:pt x="536257" y="409575"/>
                            <a:pt x="1132523" y="541972"/>
                            <a:pt x="922020" y="713422"/>
                          </a:cubicBezTo>
                          <a:cubicBezTo>
                            <a:pt x="854393" y="769620"/>
                            <a:pt x="814388" y="827722"/>
                            <a:pt x="797243" y="884872"/>
                          </a:cubicBezTo>
                          <a:close/>
                        </a:path>
                      </a:pathLst>
                    </a:custGeom>
                    <a:solidFill>
                      <a:srgbClr val="B24718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grpSp>
                  <p:nvGrpSpPr>
                    <p:cNvPr id="969" name="Google Shape;969;p19"/>
                    <p:cNvGrpSpPr/>
                    <p:nvPr/>
                  </p:nvGrpSpPr>
                  <p:grpSpPr>
                    <a:xfrm>
                      <a:off x="7511644" y="4878808"/>
                      <a:ext cx="754150" cy="977161"/>
                      <a:chOff x="7511644" y="4878808"/>
                      <a:chExt cx="754150" cy="977161"/>
                    </a:xfrm>
                  </p:grpSpPr>
                  <p:sp>
                    <p:nvSpPr>
                      <p:cNvPr id="970" name="Google Shape;970;p19"/>
                      <p:cNvSpPr/>
                      <p:nvPr/>
                    </p:nvSpPr>
                    <p:spPr>
                      <a:xfrm>
                        <a:off x="7511644" y="4878808"/>
                        <a:ext cx="754150" cy="977161"/>
                      </a:xfrm>
                      <a:custGeom>
                        <a:rect b="b" l="l" r="r" t="t"/>
                        <a:pathLst>
                          <a:path extrusionOk="0" h="977161" w="754150">
                            <a:moveTo>
                              <a:pt x="306476" y="47521"/>
                            </a:moveTo>
                            <a:cubicBezTo>
                              <a:pt x="99783" y="189444"/>
                              <a:pt x="-33567" y="605686"/>
                              <a:pt x="7391" y="977161"/>
                            </a:cubicBezTo>
                            <a:lnTo>
                              <a:pt x="203606" y="842859"/>
                            </a:lnTo>
                            <a:lnTo>
                              <a:pt x="205511" y="704746"/>
                            </a:lnTo>
                            <a:lnTo>
                              <a:pt x="217893" y="833334"/>
                            </a:lnTo>
                            <a:lnTo>
                              <a:pt x="507453" y="634261"/>
                            </a:lnTo>
                            <a:lnTo>
                              <a:pt x="495070" y="478051"/>
                            </a:lnTo>
                            <a:lnTo>
                              <a:pt x="535076" y="615211"/>
                            </a:lnTo>
                            <a:lnTo>
                              <a:pt x="754151" y="464716"/>
                            </a:lnTo>
                            <a:cubicBezTo>
                              <a:pt x="713193" y="92289"/>
                              <a:pt x="512216" y="-94401"/>
                              <a:pt x="306476" y="47521"/>
                            </a:cubicBezTo>
                            <a:close/>
                          </a:path>
                        </a:pathLst>
                      </a:custGeom>
                      <a:solidFill>
                        <a:srgbClr val="903514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971" name="Google Shape;971;p19"/>
                      <p:cNvSpPr/>
                      <p:nvPr/>
                    </p:nvSpPr>
                    <p:spPr>
                      <a:xfrm>
                        <a:off x="7552277" y="4956377"/>
                        <a:ext cx="670654" cy="869111"/>
                      </a:xfrm>
                      <a:custGeom>
                        <a:rect b="b" l="l" r="r" t="t"/>
                        <a:pathLst>
                          <a:path extrusionOk="0" h="869111" w="670654">
                            <a:moveTo>
                              <a:pt x="663035" y="342379"/>
                            </a:moveTo>
                            <a:lnTo>
                              <a:pt x="670655" y="414770"/>
                            </a:lnTo>
                            <a:lnTo>
                              <a:pt x="494443" y="535737"/>
                            </a:lnTo>
                            <a:lnTo>
                              <a:pt x="454437" y="398577"/>
                            </a:lnTo>
                            <a:lnTo>
                              <a:pt x="466820" y="554787"/>
                            </a:lnTo>
                            <a:lnTo>
                              <a:pt x="177260" y="753860"/>
                            </a:lnTo>
                            <a:lnTo>
                              <a:pt x="164878" y="625272"/>
                            </a:lnTo>
                            <a:lnTo>
                              <a:pt x="162973" y="763385"/>
                            </a:lnTo>
                            <a:lnTo>
                              <a:pt x="9620" y="869112"/>
                            </a:lnTo>
                            <a:lnTo>
                              <a:pt x="1048" y="796722"/>
                            </a:lnTo>
                            <a:cubicBezTo>
                              <a:pt x="-12287" y="486207"/>
                              <a:pt x="102965" y="159500"/>
                              <a:pt x="273463" y="42342"/>
                            </a:cubicBezTo>
                            <a:cubicBezTo>
                              <a:pt x="443960" y="-74815"/>
                              <a:pt x="610648" y="59487"/>
                              <a:pt x="663035" y="342379"/>
                            </a:cubicBezTo>
                            <a:close/>
                          </a:path>
                        </a:pathLst>
                      </a:custGeom>
                      <a:solidFill>
                        <a:srgbClr val="F6CBAF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972" name="Google Shape;972;p19"/>
                      <p:cNvSpPr/>
                      <p:nvPr/>
                    </p:nvSpPr>
                    <p:spPr>
                      <a:xfrm>
                        <a:off x="7596035" y="5014321"/>
                        <a:ext cx="602131" cy="785451"/>
                      </a:xfrm>
                      <a:custGeom>
                        <a:rect b="b" l="l" r="r" t="t"/>
                        <a:pathLst>
                          <a:path extrusionOk="0" h="785451" w="602131">
                            <a:moveTo>
                              <a:pt x="602132" y="374924"/>
                            </a:moveTo>
                            <a:lnTo>
                              <a:pt x="589750" y="383496"/>
                            </a:lnTo>
                            <a:cubicBezTo>
                              <a:pt x="589750" y="381591"/>
                              <a:pt x="589750" y="378734"/>
                              <a:pt x="588797" y="376829"/>
                            </a:cubicBezTo>
                            <a:cubicBezTo>
                              <a:pt x="572604" y="234906"/>
                              <a:pt x="526884" y="128226"/>
                              <a:pt x="464972" y="71076"/>
                            </a:cubicBezTo>
                            <a:cubicBezTo>
                              <a:pt x="403059" y="13926"/>
                              <a:pt x="324954" y="5354"/>
                              <a:pt x="245897" y="59646"/>
                            </a:cubicBezTo>
                            <a:cubicBezTo>
                              <a:pt x="166839" y="113939"/>
                              <a:pt x="102069" y="220618"/>
                              <a:pt x="61112" y="349206"/>
                            </a:cubicBezTo>
                            <a:cubicBezTo>
                              <a:pt x="20154" y="477793"/>
                              <a:pt x="2057" y="628289"/>
                              <a:pt x="18249" y="770211"/>
                            </a:cubicBezTo>
                            <a:cubicBezTo>
                              <a:pt x="18249" y="772116"/>
                              <a:pt x="19202" y="774974"/>
                              <a:pt x="19202" y="776879"/>
                            </a:cubicBezTo>
                            <a:lnTo>
                              <a:pt x="6819" y="785451"/>
                            </a:lnTo>
                            <a:cubicBezTo>
                              <a:pt x="6819" y="783546"/>
                              <a:pt x="5867" y="780689"/>
                              <a:pt x="5867" y="778784"/>
                            </a:cubicBezTo>
                            <a:cubicBezTo>
                              <a:pt x="-10326" y="631146"/>
                              <a:pt x="7772" y="473984"/>
                              <a:pt x="50634" y="339681"/>
                            </a:cubicBezTo>
                            <a:cubicBezTo>
                              <a:pt x="93497" y="205379"/>
                              <a:pt x="161124" y="94889"/>
                              <a:pt x="243992" y="37739"/>
                            </a:cubicBezTo>
                            <a:cubicBezTo>
                              <a:pt x="325907" y="-18459"/>
                              <a:pt x="406869" y="-9886"/>
                              <a:pt x="471639" y="50121"/>
                            </a:cubicBezTo>
                            <a:cubicBezTo>
                              <a:pt x="536409" y="110129"/>
                              <a:pt x="584987" y="221571"/>
                              <a:pt x="601179" y="369209"/>
                            </a:cubicBezTo>
                            <a:cubicBezTo>
                              <a:pt x="602132" y="370161"/>
                              <a:pt x="602132" y="372066"/>
                              <a:pt x="602132" y="374924"/>
                            </a:cubicBezTo>
                            <a:lnTo>
                              <a:pt x="602132" y="374924"/>
                            </a:lnTo>
                            <a:close/>
                            <a:moveTo>
                              <a:pt x="511644" y="436836"/>
                            </a:moveTo>
                            <a:cubicBezTo>
                              <a:pt x="498309" y="320631"/>
                              <a:pt x="461162" y="233954"/>
                              <a:pt x="410679" y="187281"/>
                            </a:cubicBezTo>
                            <a:cubicBezTo>
                              <a:pt x="360197" y="140609"/>
                              <a:pt x="296379" y="132989"/>
                              <a:pt x="231609" y="177756"/>
                            </a:cubicBezTo>
                            <a:cubicBezTo>
                              <a:pt x="166839" y="221571"/>
                              <a:pt x="114452" y="309201"/>
                              <a:pt x="80162" y="413976"/>
                            </a:cubicBezTo>
                            <a:cubicBezTo>
                              <a:pt x="46824" y="518751"/>
                              <a:pt x="31584" y="641624"/>
                              <a:pt x="44919" y="757829"/>
                            </a:cubicBezTo>
                            <a:lnTo>
                              <a:pt x="57302" y="749256"/>
                            </a:lnTo>
                            <a:cubicBezTo>
                              <a:pt x="44919" y="639718"/>
                              <a:pt x="59207" y="523514"/>
                              <a:pt x="90639" y="423501"/>
                            </a:cubicBezTo>
                            <a:cubicBezTo>
                              <a:pt x="123024" y="324441"/>
                              <a:pt x="172554" y="241574"/>
                              <a:pt x="234467" y="199664"/>
                            </a:cubicBezTo>
                            <a:cubicBezTo>
                              <a:pt x="295427" y="157754"/>
                              <a:pt x="355434" y="164421"/>
                              <a:pt x="404012" y="209189"/>
                            </a:cubicBezTo>
                            <a:cubicBezTo>
                              <a:pt x="451637" y="253956"/>
                              <a:pt x="487832" y="335871"/>
                              <a:pt x="500214" y="445409"/>
                            </a:cubicBezTo>
                            <a:lnTo>
                              <a:pt x="511644" y="436836"/>
                            </a:lnTo>
                            <a:lnTo>
                              <a:pt x="511644" y="436836"/>
                            </a:lnTo>
                            <a:close/>
                            <a:moveTo>
                              <a:pt x="479259" y="458743"/>
                            </a:moveTo>
                            <a:lnTo>
                              <a:pt x="479259" y="456839"/>
                            </a:lnTo>
                            <a:cubicBezTo>
                              <a:pt x="468782" y="362541"/>
                              <a:pt x="437350" y="291104"/>
                              <a:pt x="396392" y="253004"/>
                            </a:cubicBezTo>
                            <a:cubicBezTo>
                              <a:pt x="355434" y="214904"/>
                              <a:pt x="303047" y="209189"/>
                              <a:pt x="250659" y="245384"/>
                            </a:cubicBezTo>
                            <a:cubicBezTo>
                              <a:pt x="198272" y="281579"/>
                              <a:pt x="154457" y="353016"/>
                              <a:pt x="126834" y="438741"/>
                            </a:cubicBezTo>
                            <a:cubicBezTo>
                              <a:pt x="99212" y="524466"/>
                              <a:pt x="87782" y="624479"/>
                              <a:pt x="98259" y="719729"/>
                            </a:cubicBezTo>
                            <a:lnTo>
                              <a:pt x="98259" y="721634"/>
                            </a:lnTo>
                            <a:lnTo>
                              <a:pt x="110642" y="713061"/>
                            </a:lnTo>
                            <a:lnTo>
                              <a:pt x="110642" y="711156"/>
                            </a:lnTo>
                            <a:cubicBezTo>
                              <a:pt x="101117" y="622574"/>
                              <a:pt x="111594" y="528276"/>
                              <a:pt x="137312" y="448266"/>
                            </a:cubicBezTo>
                            <a:cubicBezTo>
                              <a:pt x="163029" y="368256"/>
                              <a:pt x="203987" y="301581"/>
                              <a:pt x="252564" y="268243"/>
                            </a:cubicBezTo>
                            <a:cubicBezTo>
                              <a:pt x="302094" y="234906"/>
                              <a:pt x="350672" y="239668"/>
                              <a:pt x="388772" y="275864"/>
                            </a:cubicBezTo>
                            <a:cubicBezTo>
                              <a:pt x="427825" y="312059"/>
                              <a:pt x="456400" y="378734"/>
                              <a:pt x="465925" y="467316"/>
                            </a:cubicBezTo>
                            <a:lnTo>
                              <a:pt x="465925" y="469221"/>
                            </a:lnTo>
                            <a:lnTo>
                              <a:pt x="479259" y="458743"/>
                            </a:lnTo>
                            <a:lnTo>
                              <a:pt x="479259" y="458743"/>
                            </a:lnTo>
                            <a:close/>
                            <a:moveTo>
                              <a:pt x="420204" y="499701"/>
                            </a:moveTo>
                            <a:cubicBezTo>
                              <a:pt x="411632" y="435884"/>
                              <a:pt x="389725" y="388259"/>
                              <a:pt x="361150" y="362541"/>
                            </a:cubicBezTo>
                            <a:cubicBezTo>
                              <a:pt x="330669" y="333966"/>
                              <a:pt x="292569" y="330156"/>
                              <a:pt x="254469" y="356826"/>
                            </a:cubicBezTo>
                            <a:cubicBezTo>
                              <a:pt x="216369" y="383496"/>
                              <a:pt x="183984" y="435884"/>
                              <a:pt x="163982" y="498749"/>
                            </a:cubicBezTo>
                            <a:cubicBezTo>
                              <a:pt x="144932" y="557804"/>
                              <a:pt x="136359" y="626384"/>
                              <a:pt x="142074" y="692106"/>
                            </a:cubicBezTo>
                            <a:lnTo>
                              <a:pt x="154457" y="683534"/>
                            </a:lnTo>
                            <a:cubicBezTo>
                              <a:pt x="149694" y="623526"/>
                              <a:pt x="157314" y="561614"/>
                              <a:pt x="174459" y="508274"/>
                            </a:cubicBezTo>
                            <a:cubicBezTo>
                              <a:pt x="192557" y="451124"/>
                              <a:pt x="222084" y="403499"/>
                              <a:pt x="257327" y="378734"/>
                            </a:cubicBezTo>
                            <a:cubicBezTo>
                              <a:pt x="292569" y="354921"/>
                              <a:pt x="326859" y="358731"/>
                              <a:pt x="354482" y="384449"/>
                            </a:cubicBezTo>
                            <a:cubicBezTo>
                              <a:pt x="380200" y="408261"/>
                              <a:pt x="400202" y="451124"/>
                              <a:pt x="408775" y="509226"/>
                            </a:cubicBezTo>
                            <a:lnTo>
                              <a:pt x="420204" y="499701"/>
                            </a:lnTo>
                            <a:lnTo>
                              <a:pt x="420204" y="499701"/>
                            </a:lnTo>
                            <a:close/>
                            <a:moveTo>
                              <a:pt x="365912" y="537801"/>
                            </a:moveTo>
                            <a:cubicBezTo>
                              <a:pt x="360197" y="497796"/>
                              <a:pt x="346862" y="467316"/>
                              <a:pt x="328764" y="450171"/>
                            </a:cubicBezTo>
                            <a:cubicBezTo>
                              <a:pt x="309714" y="432074"/>
                              <a:pt x="284950" y="429216"/>
                              <a:pt x="261137" y="446361"/>
                            </a:cubicBezTo>
                            <a:cubicBezTo>
                              <a:pt x="236372" y="463506"/>
                              <a:pt x="216369" y="495891"/>
                              <a:pt x="203987" y="535896"/>
                            </a:cubicBezTo>
                            <a:cubicBezTo>
                              <a:pt x="191604" y="573043"/>
                              <a:pt x="185889" y="616859"/>
                              <a:pt x="189699" y="658768"/>
                            </a:cubicBezTo>
                            <a:lnTo>
                              <a:pt x="202082" y="650196"/>
                            </a:lnTo>
                            <a:cubicBezTo>
                              <a:pt x="199224" y="614954"/>
                              <a:pt x="203987" y="577806"/>
                              <a:pt x="214464" y="545421"/>
                            </a:cubicBezTo>
                            <a:cubicBezTo>
                              <a:pt x="225894" y="511131"/>
                              <a:pt x="243039" y="482556"/>
                              <a:pt x="263994" y="468268"/>
                            </a:cubicBezTo>
                            <a:cubicBezTo>
                              <a:pt x="284950" y="453981"/>
                              <a:pt x="305904" y="455886"/>
                              <a:pt x="322097" y="471126"/>
                            </a:cubicBezTo>
                            <a:cubicBezTo>
                              <a:pt x="337337" y="485414"/>
                              <a:pt x="349719" y="511131"/>
                              <a:pt x="354482" y="545421"/>
                            </a:cubicBezTo>
                            <a:lnTo>
                              <a:pt x="365912" y="537801"/>
                            </a:lnTo>
                            <a:lnTo>
                              <a:pt x="365912" y="537801"/>
                            </a:lnTo>
                            <a:close/>
                            <a:moveTo>
                              <a:pt x="328764" y="562566"/>
                            </a:moveTo>
                            <a:cubicBezTo>
                              <a:pt x="322097" y="509226"/>
                              <a:pt x="292569" y="482556"/>
                              <a:pt x="262089" y="502559"/>
                            </a:cubicBezTo>
                            <a:cubicBezTo>
                              <a:pt x="231609" y="523514"/>
                              <a:pt x="212559" y="583521"/>
                              <a:pt x="217322" y="638766"/>
                            </a:cubicBezTo>
                            <a:lnTo>
                              <a:pt x="229704" y="630193"/>
                            </a:lnTo>
                            <a:cubicBezTo>
                              <a:pt x="225894" y="588284"/>
                              <a:pt x="241134" y="540659"/>
                              <a:pt x="263994" y="525418"/>
                            </a:cubicBezTo>
                            <a:cubicBezTo>
                              <a:pt x="287807" y="509226"/>
                              <a:pt x="310667" y="530181"/>
                              <a:pt x="315429" y="571139"/>
                            </a:cubicBezTo>
                            <a:lnTo>
                              <a:pt x="328764" y="562566"/>
                            </a:lnTo>
                            <a:close/>
                          </a:path>
                        </a:pathLst>
                      </a:custGeom>
                      <a:solidFill>
                        <a:srgbClr val="E9B695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973" name="Google Shape;973;p19"/>
                <p:cNvGrpSpPr/>
                <p:nvPr/>
              </p:nvGrpSpPr>
              <p:grpSpPr>
                <a:xfrm>
                  <a:off x="5312092" y="4742484"/>
                  <a:ext cx="1564957" cy="1295412"/>
                  <a:chOff x="5312092" y="4742484"/>
                  <a:chExt cx="1564957" cy="1295412"/>
                </a:xfrm>
              </p:grpSpPr>
              <p:sp>
                <p:nvSpPr>
                  <p:cNvPr id="974" name="Google Shape;974;p19"/>
                  <p:cNvSpPr/>
                  <p:nvPr/>
                </p:nvSpPr>
                <p:spPr>
                  <a:xfrm>
                    <a:off x="5338762" y="4742484"/>
                    <a:ext cx="1510665" cy="1089673"/>
                  </a:xfrm>
                  <a:custGeom>
                    <a:rect b="b" l="l" r="r" t="t"/>
                    <a:pathLst>
                      <a:path extrusionOk="0" h="1089673" w="1510665">
                        <a:moveTo>
                          <a:pt x="0" y="1089673"/>
                        </a:moveTo>
                        <a:lnTo>
                          <a:pt x="1510665" y="1089673"/>
                        </a:lnTo>
                        <a:lnTo>
                          <a:pt x="1303020" y="348628"/>
                        </a:lnTo>
                        <a:cubicBezTo>
                          <a:pt x="1171575" y="-121907"/>
                          <a:pt x="332422" y="-110477"/>
                          <a:pt x="204788" y="348628"/>
                        </a:cubicBezTo>
                        <a:lnTo>
                          <a:pt x="0" y="1089673"/>
                        </a:lnTo>
                        <a:close/>
                      </a:path>
                    </a:pathLst>
                  </a:custGeom>
                  <a:solidFill>
                    <a:srgbClr val="B24718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19"/>
                  <p:cNvSpPr/>
                  <p:nvPr/>
                </p:nvSpPr>
                <p:spPr>
                  <a:xfrm>
                    <a:off x="5499734" y="4743436"/>
                    <a:ext cx="1186815" cy="521136"/>
                  </a:xfrm>
                  <a:custGeom>
                    <a:rect b="b" l="l" r="r" t="t"/>
                    <a:pathLst>
                      <a:path extrusionOk="0" h="521136" w="1186815">
                        <a:moveTo>
                          <a:pt x="1186815" y="504838"/>
                        </a:moveTo>
                        <a:lnTo>
                          <a:pt x="1143000" y="348628"/>
                        </a:lnTo>
                        <a:cubicBezTo>
                          <a:pt x="1011555" y="-121907"/>
                          <a:pt x="172403" y="-110477"/>
                          <a:pt x="44768" y="348628"/>
                        </a:cubicBezTo>
                        <a:lnTo>
                          <a:pt x="0" y="511506"/>
                        </a:lnTo>
                        <a:cubicBezTo>
                          <a:pt x="56197" y="506743"/>
                          <a:pt x="121920" y="485788"/>
                          <a:pt x="200025" y="443878"/>
                        </a:cubicBezTo>
                        <a:cubicBezTo>
                          <a:pt x="480060" y="294336"/>
                          <a:pt x="570547" y="306718"/>
                          <a:pt x="849630" y="472453"/>
                        </a:cubicBezTo>
                        <a:cubicBezTo>
                          <a:pt x="936308" y="523888"/>
                          <a:pt x="1069658" y="534365"/>
                          <a:pt x="1186815" y="504838"/>
                        </a:cubicBezTo>
                        <a:close/>
                      </a:path>
                    </a:pathLst>
                  </a:custGeom>
                  <a:solidFill>
                    <a:srgbClr val="C05418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19"/>
                  <p:cNvSpPr/>
                  <p:nvPr/>
                </p:nvSpPr>
                <p:spPr>
                  <a:xfrm>
                    <a:off x="5312092" y="5255894"/>
                    <a:ext cx="1564957" cy="782002"/>
                  </a:xfrm>
                  <a:custGeom>
                    <a:rect b="b" l="l" r="r" t="t"/>
                    <a:pathLst>
                      <a:path extrusionOk="0" h="782002" w="1564957">
                        <a:moveTo>
                          <a:pt x="782955" y="0"/>
                        </a:moveTo>
                        <a:cubicBezTo>
                          <a:pt x="1215390" y="0"/>
                          <a:pt x="1564958" y="350520"/>
                          <a:pt x="1564958" y="782003"/>
                        </a:cubicBezTo>
                        <a:lnTo>
                          <a:pt x="1154430" y="782003"/>
                        </a:lnTo>
                        <a:lnTo>
                          <a:pt x="1120140" y="634365"/>
                        </a:lnTo>
                        <a:lnTo>
                          <a:pt x="1122998" y="782003"/>
                        </a:lnTo>
                        <a:lnTo>
                          <a:pt x="517208" y="782003"/>
                        </a:lnTo>
                        <a:lnTo>
                          <a:pt x="506730" y="603885"/>
                        </a:lnTo>
                        <a:lnTo>
                          <a:pt x="458152" y="782003"/>
                        </a:lnTo>
                        <a:lnTo>
                          <a:pt x="0" y="782003"/>
                        </a:lnTo>
                        <a:cubicBezTo>
                          <a:pt x="0" y="349568"/>
                          <a:pt x="350520" y="0"/>
                          <a:pt x="782955" y="0"/>
                        </a:cubicBezTo>
                        <a:close/>
                      </a:path>
                    </a:pathLst>
                  </a:custGeom>
                  <a:solidFill>
                    <a:srgbClr val="903514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7" name="Google Shape;977;p19"/>
                  <p:cNvSpPr/>
                  <p:nvPr/>
                </p:nvSpPr>
                <p:spPr>
                  <a:xfrm>
                    <a:off x="5401627" y="5339714"/>
                    <a:ext cx="1385887" cy="698182"/>
                  </a:xfrm>
                  <a:custGeom>
                    <a:rect b="b" l="l" r="r" t="t"/>
                    <a:pathLst>
                      <a:path extrusionOk="0" h="698182" w="1385887">
                        <a:moveTo>
                          <a:pt x="0" y="613410"/>
                        </a:moveTo>
                        <a:lnTo>
                          <a:pt x="0" y="698183"/>
                        </a:lnTo>
                        <a:lnTo>
                          <a:pt x="368617" y="698183"/>
                        </a:lnTo>
                        <a:lnTo>
                          <a:pt x="417195" y="520065"/>
                        </a:lnTo>
                        <a:lnTo>
                          <a:pt x="427672" y="698183"/>
                        </a:lnTo>
                        <a:lnTo>
                          <a:pt x="1033463" y="698183"/>
                        </a:lnTo>
                        <a:lnTo>
                          <a:pt x="1030605" y="550545"/>
                        </a:lnTo>
                        <a:lnTo>
                          <a:pt x="1064895" y="698183"/>
                        </a:lnTo>
                        <a:lnTo>
                          <a:pt x="1385888" y="698183"/>
                        </a:lnTo>
                        <a:lnTo>
                          <a:pt x="1385888" y="613410"/>
                        </a:lnTo>
                        <a:cubicBezTo>
                          <a:pt x="1343978" y="267653"/>
                          <a:pt x="1049655" y="0"/>
                          <a:pt x="693420" y="0"/>
                        </a:cubicBezTo>
                        <a:cubicBezTo>
                          <a:pt x="336232" y="0"/>
                          <a:pt x="41910" y="267653"/>
                          <a:pt x="0" y="613410"/>
                        </a:cubicBezTo>
                        <a:close/>
                      </a:path>
                    </a:pathLst>
                  </a:custGeom>
                  <a:solidFill>
                    <a:srgbClr val="F6CBAF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8" name="Google Shape;978;p19"/>
                  <p:cNvSpPr/>
                  <p:nvPr/>
                </p:nvSpPr>
                <p:spPr>
                  <a:xfrm>
                    <a:off x="5454967" y="5406389"/>
                    <a:ext cx="1247775" cy="631507"/>
                  </a:xfrm>
                  <a:custGeom>
                    <a:rect b="b" l="l" r="r" t="t"/>
                    <a:pathLst>
                      <a:path extrusionOk="0" h="631507" w="1247775">
                        <a:moveTo>
                          <a:pt x="0" y="631508"/>
                        </a:moveTo>
                        <a:lnTo>
                          <a:pt x="25717" y="631508"/>
                        </a:lnTo>
                        <a:cubicBezTo>
                          <a:pt x="25717" y="628650"/>
                          <a:pt x="25717" y="626745"/>
                          <a:pt x="25717" y="623888"/>
                        </a:cubicBezTo>
                        <a:cubicBezTo>
                          <a:pt x="25717" y="459105"/>
                          <a:pt x="92392" y="309563"/>
                          <a:pt x="200977" y="200978"/>
                        </a:cubicBezTo>
                        <a:cubicBezTo>
                          <a:pt x="309563" y="92393"/>
                          <a:pt x="458152" y="25718"/>
                          <a:pt x="623888" y="25718"/>
                        </a:cubicBezTo>
                        <a:cubicBezTo>
                          <a:pt x="788670" y="25718"/>
                          <a:pt x="938213" y="92393"/>
                          <a:pt x="1046797" y="200978"/>
                        </a:cubicBezTo>
                        <a:cubicBezTo>
                          <a:pt x="1155382" y="309563"/>
                          <a:pt x="1222057" y="458153"/>
                          <a:pt x="1222057" y="623888"/>
                        </a:cubicBezTo>
                        <a:cubicBezTo>
                          <a:pt x="1222057" y="626745"/>
                          <a:pt x="1222057" y="628650"/>
                          <a:pt x="1222057" y="631508"/>
                        </a:cubicBezTo>
                        <a:lnTo>
                          <a:pt x="1247775" y="631508"/>
                        </a:lnTo>
                        <a:cubicBezTo>
                          <a:pt x="1247775" y="628650"/>
                          <a:pt x="1247775" y="626745"/>
                          <a:pt x="1247775" y="623888"/>
                        </a:cubicBezTo>
                        <a:cubicBezTo>
                          <a:pt x="1247775" y="451485"/>
                          <a:pt x="1178242" y="296228"/>
                          <a:pt x="1064895" y="182880"/>
                        </a:cubicBezTo>
                        <a:cubicBezTo>
                          <a:pt x="952500" y="70485"/>
                          <a:pt x="796290" y="0"/>
                          <a:pt x="623888" y="0"/>
                        </a:cubicBezTo>
                        <a:cubicBezTo>
                          <a:pt x="451485" y="0"/>
                          <a:pt x="296227" y="69533"/>
                          <a:pt x="182880" y="182880"/>
                        </a:cubicBezTo>
                        <a:cubicBezTo>
                          <a:pt x="70485" y="295275"/>
                          <a:pt x="0" y="451485"/>
                          <a:pt x="0" y="623888"/>
                        </a:cubicBezTo>
                        <a:cubicBezTo>
                          <a:pt x="0" y="625793"/>
                          <a:pt x="0" y="628650"/>
                          <a:pt x="0" y="631508"/>
                        </a:cubicBezTo>
                        <a:lnTo>
                          <a:pt x="0" y="631508"/>
                        </a:lnTo>
                        <a:close/>
                        <a:moveTo>
                          <a:pt x="189547" y="631508"/>
                        </a:moveTo>
                        <a:cubicBezTo>
                          <a:pt x="189547" y="497205"/>
                          <a:pt x="244792" y="375285"/>
                          <a:pt x="332422" y="286703"/>
                        </a:cubicBezTo>
                        <a:cubicBezTo>
                          <a:pt x="421005" y="198120"/>
                          <a:pt x="542925" y="143828"/>
                          <a:pt x="678180" y="143828"/>
                        </a:cubicBezTo>
                        <a:cubicBezTo>
                          <a:pt x="813435" y="143828"/>
                          <a:pt x="935355" y="198120"/>
                          <a:pt x="1023938" y="286703"/>
                        </a:cubicBezTo>
                        <a:cubicBezTo>
                          <a:pt x="1112520" y="375285"/>
                          <a:pt x="1166813" y="497205"/>
                          <a:pt x="1166813" y="631508"/>
                        </a:cubicBezTo>
                        <a:lnTo>
                          <a:pt x="1141095" y="631508"/>
                        </a:lnTo>
                        <a:cubicBezTo>
                          <a:pt x="1141095" y="503873"/>
                          <a:pt x="1088707" y="388620"/>
                          <a:pt x="1005840" y="304800"/>
                        </a:cubicBezTo>
                        <a:cubicBezTo>
                          <a:pt x="922020" y="220980"/>
                          <a:pt x="806767" y="169545"/>
                          <a:pt x="678180" y="169545"/>
                        </a:cubicBezTo>
                        <a:cubicBezTo>
                          <a:pt x="550545" y="169545"/>
                          <a:pt x="434340" y="220980"/>
                          <a:pt x="350520" y="304800"/>
                        </a:cubicBezTo>
                        <a:cubicBezTo>
                          <a:pt x="266700" y="388620"/>
                          <a:pt x="215265" y="503873"/>
                          <a:pt x="215265" y="631508"/>
                        </a:cubicBezTo>
                        <a:lnTo>
                          <a:pt x="189547" y="631508"/>
                        </a:lnTo>
                        <a:lnTo>
                          <a:pt x="189547" y="631508"/>
                        </a:lnTo>
                        <a:close/>
                        <a:moveTo>
                          <a:pt x="257175" y="631508"/>
                        </a:moveTo>
                        <a:lnTo>
                          <a:pt x="257175" y="629603"/>
                        </a:lnTo>
                        <a:cubicBezTo>
                          <a:pt x="257175" y="519113"/>
                          <a:pt x="301942" y="420053"/>
                          <a:pt x="374332" y="347663"/>
                        </a:cubicBezTo>
                        <a:cubicBezTo>
                          <a:pt x="446722" y="275273"/>
                          <a:pt x="545782" y="230505"/>
                          <a:pt x="656272" y="230505"/>
                        </a:cubicBezTo>
                        <a:cubicBezTo>
                          <a:pt x="766763" y="230505"/>
                          <a:pt x="865822" y="275273"/>
                          <a:pt x="938213" y="347663"/>
                        </a:cubicBezTo>
                        <a:cubicBezTo>
                          <a:pt x="1010602" y="420053"/>
                          <a:pt x="1055370" y="519113"/>
                          <a:pt x="1055370" y="629603"/>
                        </a:cubicBezTo>
                        <a:lnTo>
                          <a:pt x="1055370" y="631508"/>
                        </a:lnTo>
                        <a:lnTo>
                          <a:pt x="1029652" y="631508"/>
                        </a:lnTo>
                        <a:lnTo>
                          <a:pt x="1029652" y="629603"/>
                        </a:lnTo>
                        <a:cubicBezTo>
                          <a:pt x="1029652" y="526733"/>
                          <a:pt x="987742" y="433388"/>
                          <a:pt x="920115" y="365760"/>
                        </a:cubicBezTo>
                        <a:cubicBezTo>
                          <a:pt x="852488" y="298133"/>
                          <a:pt x="759142" y="256223"/>
                          <a:pt x="656272" y="256223"/>
                        </a:cubicBezTo>
                        <a:cubicBezTo>
                          <a:pt x="553402" y="256223"/>
                          <a:pt x="460057" y="298133"/>
                          <a:pt x="392430" y="365760"/>
                        </a:cubicBezTo>
                        <a:cubicBezTo>
                          <a:pt x="324802" y="433388"/>
                          <a:pt x="282892" y="526733"/>
                          <a:pt x="282892" y="629603"/>
                        </a:cubicBezTo>
                        <a:lnTo>
                          <a:pt x="282892" y="631508"/>
                        </a:lnTo>
                        <a:lnTo>
                          <a:pt x="257175" y="631508"/>
                        </a:lnTo>
                        <a:lnTo>
                          <a:pt x="257175" y="631508"/>
                        </a:lnTo>
                        <a:close/>
                        <a:moveTo>
                          <a:pt x="380047" y="631508"/>
                        </a:moveTo>
                        <a:cubicBezTo>
                          <a:pt x="383857" y="556260"/>
                          <a:pt x="415290" y="488633"/>
                          <a:pt x="465772" y="439103"/>
                        </a:cubicBezTo>
                        <a:cubicBezTo>
                          <a:pt x="519113" y="385763"/>
                          <a:pt x="591502" y="353378"/>
                          <a:pt x="672465" y="353378"/>
                        </a:cubicBezTo>
                        <a:cubicBezTo>
                          <a:pt x="753427" y="353378"/>
                          <a:pt x="826770" y="385763"/>
                          <a:pt x="879157" y="439103"/>
                        </a:cubicBezTo>
                        <a:cubicBezTo>
                          <a:pt x="928688" y="488633"/>
                          <a:pt x="961072" y="556260"/>
                          <a:pt x="964882" y="631508"/>
                        </a:cubicBezTo>
                        <a:lnTo>
                          <a:pt x="939165" y="631508"/>
                        </a:lnTo>
                        <a:cubicBezTo>
                          <a:pt x="935355" y="563880"/>
                          <a:pt x="906780" y="501968"/>
                          <a:pt x="861060" y="457200"/>
                        </a:cubicBezTo>
                        <a:cubicBezTo>
                          <a:pt x="812482" y="408623"/>
                          <a:pt x="745807" y="379095"/>
                          <a:pt x="672465" y="379095"/>
                        </a:cubicBezTo>
                        <a:cubicBezTo>
                          <a:pt x="599122" y="379095"/>
                          <a:pt x="532447" y="408623"/>
                          <a:pt x="483870" y="457200"/>
                        </a:cubicBezTo>
                        <a:cubicBezTo>
                          <a:pt x="439102" y="501968"/>
                          <a:pt x="409575" y="563880"/>
                          <a:pt x="405765" y="631508"/>
                        </a:cubicBezTo>
                        <a:lnTo>
                          <a:pt x="380047" y="631508"/>
                        </a:lnTo>
                        <a:lnTo>
                          <a:pt x="380047" y="631508"/>
                        </a:lnTo>
                        <a:close/>
                        <a:moveTo>
                          <a:pt x="496252" y="631508"/>
                        </a:moveTo>
                        <a:cubicBezTo>
                          <a:pt x="498157" y="583883"/>
                          <a:pt x="519113" y="541020"/>
                          <a:pt x="550545" y="509588"/>
                        </a:cubicBezTo>
                        <a:cubicBezTo>
                          <a:pt x="583882" y="476250"/>
                          <a:pt x="630555" y="455295"/>
                          <a:pt x="681990" y="455295"/>
                        </a:cubicBezTo>
                        <a:cubicBezTo>
                          <a:pt x="733425" y="455295"/>
                          <a:pt x="780097" y="476250"/>
                          <a:pt x="813435" y="509588"/>
                        </a:cubicBezTo>
                        <a:cubicBezTo>
                          <a:pt x="844867" y="541020"/>
                          <a:pt x="864870" y="583883"/>
                          <a:pt x="867727" y="631508"/>
                        </a:cubicBezTo>
                        <a:lnTo>
                          <a:pt x="841057" y="631508"/>
                        </a:lnTo>
                        <a:cubicBezTo>
                          <a:pt x="839152" y="590550"/>
                          <a:pt x="821055" y="554355"/>
                          <a:pt x="794385" y="527685"/>
                        </a:cubicBezTo>
                        <a:cubicBezTo>
                          <a:pt x="765810" y="499110"/>
                          <a:pt x="725805" y="481013"/>
                          <a:pt x="681038" y="481013"/>
                        </a:cubicBezTo>
                        <a:cubicBezTo>
                          <a:pt x="637222" y="481013"/>
                          <a:pt x="597217" y="499110"/>
                          <a:pt x="567690" y="527685"/>
                        </a:cubicBezTo>
                        <a:cubicBezTo>
                          <a:pt x="541020" y="554355"/>
                          <a:pt x="522922" y="591503"/>
                          <a:pt x="521017" y="631508"/>
                        </a:cubicBezTo>
                        <a:lnTo>
                          <a:pt x="496252" y="631508"/>
                        </a:lnTo>
                        <a:lnTo>
                          <a:pt x="496252" y="631508"/>
                        </a:lnTo>
                        <a:close/>
                        <a:moveTo>
                          <a:pt x="571500" y="631508"/>
                        </a:moveTo>
                        <a:cubicBezTo>
                          <a:pt x="572452" y="568643"/>
                          <a:pt x="624840" y="518160"/>
                          <a:pt x="687705" y="518160"/>
                        </a:cubicBezTo>
                        <a:cubicBezTo>
                          <a:pt x="750570" y="518160"/>
                          <a:pt x="802005" y="568643"/>
                          <a:pt x="803910" y="631508"/>
                        </a:cubicBezTo>
                        <a:lnTo>
                          <a:pt x="778192" y="631508"/>
                        </a:lnTo>
                        <a:cubicBezTo>
                          <a:pt x="777240" y="582930"/>
                          <a:pt x="737235" y="543878"/>
                          <a:pt x="687705" y="543878"/>
                        </a:cubicBezTo>
                        <a:cubicBezTo>
                          <a:pt x="638175" y="543878"/>
                          <a:pt x="599122" y="582930"/>
                          <a:pt x="597217" y="631508"/>
                        </a:cubicBezTo>
                        <a:lnTo>
                          <a:pt x="571500" y="631508"/>
                        </a:lnTo>
                        <a:close/>
                      </a:path>
                    </a:pathLst>
                  </a:custGeom>
                  <a:solidFill>
                    <a:srgbClr val="E9B695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979" name="Google Shape;979;p19"/>
              <p:cNvSpPr/>
              <p:nvPr/>
            </p:nvSpPr>
            <p:spPr>
              <a:xfrm>
                <a:off x="4633802" y="1134427"/>
                <a:ext cx="2701644" cy="3765336"/>
              </a:xfrm>
              <a:custGeom>
                <a:rect b="b" l="l" r="r" t="t"/>
                <a:pathLst>
                  <a:path extrusionOk="0" h="3765336" w="2701644">
                    <a:moveTo>
                      <a:pt x="331580" y="2976563"/>
                    </a:moveTo>
                    <a:cubicBezTo>
                      <a:pt x="327770" y="3114675"/>
                      <a:pt x="372537" y="3252788"/>
                      <a:pt x="465882" y="3368040"/>
                    </a:cubicBezTo>
                    <a:cubicBezTo>
                      <a:pt x="602090" y="3537585"/>
                      <a:pt x="792590" y="3656648"/>
                      <a:pt x="1020238" y="3708083"/>
                    </a:cubicBezTo>
                    <a:cubicBezTo>
                      <a:pt x="1227882" y="3755708"/>
                      <a:pt x="1437432" y="3772853"/>
                      <a:pt x="1666032" y="3762375"/>
                    </a:cubicBezTo>
                    <a:lnTo>
                      <a:pt x="1694607" y="3761423"/>
                    </a:lnTo>
                    <a:cubicBezTo>
                      <a:pt x="1807955" y="3756660"/>
                      <a:pt x="1913682" y="3732848"/>
                      <a:pt x="2010838" y="3692843"/>
                    </a:cubicBezTo>
                    <a:cubicBezTo>
                      <a:pt x="2191813" y="3617595"/>
                      <a:pt x="2320400" y="3485198"/>
                      <a:pt x="2388980" y="3301365"/>
                    </a:cubicBezTo>
                    <a:cubicBezTo>
                      <a:pt x="2430890" y="3188970"/>
                      <a:pt x="2443273" y="3076575"/>
                      <a:pt x="2426128" y="2966085"/>
                    </a:cubicBezTo>
                    <a:cubicBezTo>
                      <a:pt x="2377550" y="2649855"/>
                      <a:pt x="2434700" y="2355533"/>
                      <a:pt x="2594720" y="2092642"/>
                    </a:cubicBezTo>
                    <a:cubicBezTo>
                      <a:pt x="2709020" y="1905953"/>
                      <a:pt x="2731880" y="1699260"/>
                      <a:pt x="2662348" y="1491615"/>
                    </a:cubicBezTo>
                    <a:lnTo>
                      <a:pt x="2598530" y="1302068"/>
                    </a:lnTo>
                    <a:lnTo>
                      <a:pt x="2585195" y="1350645"/>
                    </a:lnTo>
                    <a:cubicBezTo>
                      <a:pt x="2520425" y="1593533"/>
                      <a:pt x="2361357" y="1774508"/>
                      <a:pt x="2129900" y="1870710"/>
                    </a:cubicBezTo>
                    <a:lnTo>
                      <a:pt x="1881297" y="1974533"/>
                    </a:lnTo>
                    <a:lnTo>
                      <a:pt x="1879392" y="1970723"/>
                    </a:lnTo>
                    <a:cubicBezTo>
                      <a:pt x="1721278" y="1659255"/>
                      <a:pt x="1745090" y="1305878"/>
                      <a:pt x="1935590" y="1026795"/>
                    </a:cubicBezTo>
                    <a:cubicBezTo>
                      <a:pt x="2121328" y="755332"/>
                      <a:pt x="2150855" y="434340"/>
                      <a:pt x="2018457" y="133350"/>
                    </a:cubicBezTo>
                    <a:lnTo>
                      <a:pt x="1960355" y="0"/>
                    </a:lnTo>
                    <a:lnTo>
                      <a:pt x="1912730" y="154305"/>
                    </a:lnTo>
                    <a:cubicBezTo>
                      <a:pt x="1834625" y="407670"/>
                      <a:pt x="1672700" y="596265"/>
                      <a:pt x="1434575" y="713423"/>
                    </a:cubicBezTo>
                    <a:cubicBezTo>
                      <a:pt x="1044050" y="903923"/>
                      <a:pt x="792590" y="1240155"/>
                      <a:pt x="721152" y="1668780"/>
                    </a:cubicBezTo>
                    <a:lnTo>
                      <a:pt x="704007" y="1767840"/>
                    </a:lnTo>
                    <a:lnTo>
                      <a:pt x="597327" y="1704023"/>
                    </a:lnTo>
                    <a:cubicBezTo>
                      <a:pt x="366822" y="1566863"/>
                      <a:pt x="247760" y="1320165"/>
                      <a:pt x="283002" y="1054418"/>
                    </a:cubicBezTo>
                    <a:lnTo>
                      <a:pt x="283955" y="1045845"/>
                    </a:lnTo>
                    <a:lnTo>
                      <a:pt x="190610" y="1170623"/>
                    </a:lnTo>
                    <a:cubicBezTo>
                      <a:pt x="-43705" y="1485900"/>
                      <a:pt x="-63708" y="1889760"/>
                      <a:pt x="140127" y="2225993"/>
                    </a:cubicBezTo>
                    <a:cubicBezTo>
                      <a:pt x="273477" y="2446973"/>
                      <a:pt x="339200" y="2701290"/>
                      <a:pt x="331580" y="2976563"/>
                    </a:cubicBezTo>
                    <a:close/>
                  </a:path>
                </a:pathLst>
              </a:custGeom>
              <a:solidFill>
                <a:srgbClr val="EE743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78635" y="2499359"/>
                <a:ext cx="1800332" cy="2298773"/>
              </a:xfrm>
              <a:custGeom>
                <a:rect b="b" l="l" r="r" t="t"/>
                <a:pathLst>
                  <a:path extrusionOk="0" h="2298773" w="1800332">
                    <a:moveTo>
                      <a:pt x="1800333" y="776288"/>
                    </a:moveTo>
                    <a:cubicBezTo>
                      <a:pt x="1511725" y="828675"/>
                      <a:pt x="1363135" y="898208"/>
                      <a:pt x="1213593" y="1168718"/>
                    </a:cubicBezTo>
                    <a:cubicBezTo>
                      <a:pt x="933558" y="884872"/>
                      <a:pt x="699242" y="544830"/>
                      <a:pt x="803065" y="0"/>
                    </a:cubicBezTo>
                    <a:cubicBezTo>
                      <a:pt x="384917" y="386715"/>
                      <a:pt x="308717" y="877253"/>
                      <a:pt x="443972" y="1382078"/>
                    </a:cubicBezTo>
                    <a:cubicBezTo>
                      <a:pt x="243947" y="1327785"/>
                      <a:pt x="133457" y="1214438"/>
                      <a:pt x="36302" y="1018222"/>
                    </a:cubicBezTo>
                    <a:cubicBezTo>
                      <a:pt x="-16085" y="1438275"/>
                      <a:pt x="-72283" y="1875473"/>
                      <a:pt x="337292" y="2123123"/>
                    </a:cubicBezTo>
                    <a:cubicBezTo>
                      <a:pt x="1080243" y="2573655"/>
                      <a:pt x="1832718" y="2098358"/>
                      <a:pt x="1622215" y="1367790"/>
                    </a:cubicBezTo>
                    <a:cubicBezTo>
                      <a:pt x="1567922" y="1180148"/>
                      <a:pt x="1597450" y="1006793"/>
                      <a:pt x="1800333" y="776288"/>
                    </a:cubicBezTo>
                    <a:close/>
                  </a:path>
                </a:pathLst>
              </a:custGeom>
              <a:solidFill>
                <a:srgbClr val="FFDE1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6115050" y="1686877"/>
                <a:ext cx="384139" cy="691514"/>
              </a:xfrm>
              <a:custGeom>
                <a:rect b="b" l="l" r="r" t="t"/>
                <a:pathLst>
                  <a:path extrusionOk="0" h="691514" w="384139">
                    <a:moveTo>
                      <a:pt x="0" y="691515"/>
                    </a:moveTo>
                    <a:cubicBezTo>
                      <a:pt x="276225" y="562927"/>
                      <a:pt x="418147" y="342900"/>
                      <a:pt x="377190" y="0"/>
                    </a:cubicBezTo>
                    <a:cubicBezTo>
                      <a:pt x="316230" y="269557"/>
                      <a:pt x="60007" y="299085"/>
                      <a:pt x="0" y="691515"/>
                    </a:cubicBezTo>
                    <a:close/>
                  </a:path>
                </a:pathLst>
              </a:custGeom>
              <a:solidFill>
                <a:srgbClr val="FFDE1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811367" y="2786062"/>
                <a:ext cx="261037" cy="540067"/>
              </a:xfrm>
              <a:custGeom>
                <a:rect b="b" l="l" r="r" t="t"/>
                <a:pathLst>
                  <a:path extrusionOk="0" h="540067" w="261037">
                    <a:moveTo>
                      <a:pt x="255932" y="540068"/>
                    </a:moveTo>
                    <a:cubicBezTo>
                      <a:pt x="18760" y="402907"/>
                      <a:pt x="-61250" y="225743"/>
                      <a:pt x="48287" y="0"/>
                    </a:cubicBezTo>
                    <a:cubicBezTo>
                      <a:pt x="98770" y="211455"/>
                      <a:pt x="294985" y="300990"/>
                      <a:pt x="255932" y="540068"/>
                    </a:cubicBezTo>
                    <a:close/>
                  </a:path>
                </a:pathLst>
              </a:custGeom>
              <a:solidFill>
                <a:srgbClr val="FFDE1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5528309" y="3760469"/>
                <a:ext cx="1090895" cy="893491"/>
              </a:xfrm>
              <a:custGeom>
                <a:rect b="b" l="l" r="r" t="t"/>
                <a:pathLst>
                  <a:path extrusionOk="0" h="893491" w="1090895">
                    <a:moveTo>
                      <a:pt x="0" y="305753"/>
                    </a:moveTo>
                    <a:cubicBezTo>
                      <a:pt x="150495" y="548640"/>
                      <a:pt x="271463" y="356235"/>
                      <a:pt x="423863" y="497205"/>
                    </a:cubicBezTo>
                    <a:cubicBezTo>
                      <a:pt x="350520" y="299085"/>
                      <a:pt x="484822" y="149543"/>
                      <a:pt x="495300" y="0"/>
                    </a:cubicBezTo>
                    <a:cubicBezTo>
                      <a:pt x="534353" y="131445"/>
                      <a:pt x="777240" y="317183"/>
                      <a:pt x="734378" y="482918"/>
                    </a:cubicBezTo>
                    <a:cubicBezTo>
                      <a:pt x="835343" y="355283"/>
                      <a:pt x="1022033" y="409575"/>
                      <a:pt x="1061085" y="192405"/>
                    </a:cubicBezTo>
                    <a:cubicBezTo>
                      <a:pt x="1195388" y="674370"/>
                      <a:pt x="845820" y="840105"/>
                      <a:pt x="611505" y="882968"/>
                    </a:cubicBezTo>
                    <a:cubicBezTo>
                      <a:pt x="276225" y="942975"/>
                      <a:pt x="60960" y="745808"/>
                      <a:pt x="0" y="305753"/>
                    </a:cubicBezTo>
                    <a:close/>
                  </a:path>
                </a:pathLst>
              </a:custGeom>
              <a:solidFill>
                <a:srgbClr val="FFF6A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84" name="Google Shape;984;p19"/>
          <p:cNvGrpSpPr/>
          <p:nvPr/>
        </p:nvGrpSpPr>
        <p:grpSpPr>
          <a:xfrm>
            <a:off x="2310981" y="1562306"/>
            <a:ext cx="7960443" cy="3493473"/>
            <a:chOff x="3613692" y="2295525"/>
            <a:chExt cx="5242652" cy="2300759"/>
          </a:xfrm>
        </p:grpSpPr>
        <p:sp>
          <p:nvSpPr>
            <p:cNvPr id="985" name="Google Shape;985;p19"/>
            <p:cNvSpPr/>
            <p:nvPr/>
          </p:nvSpPr>
          <p:spPr>
            <a:xfrm>
              <a:off x="3613692" y="2327430"/>
              <a:ext cx="1292542" cy="2268854"/>
            </a:xfrm>
            <a:custGeom>
              <a:rect b="b" l="l" r="r" t="t"/>
              <a:pathLst>
                <a:path extrusionOk="0" h="2268854" w="1292542">
                  <a:moveTo>
                    <a:pt x="915353" y="0"/>
                  </a:moveTo>
                  <a:lnTo>
                    <a:pt x="1037273" y="732473"/>
                  </a:lnTo>
                  <a:lnTo>
                    <a:pt x="874395" y="713423"/>
                  </a:lnTo>
                  <a:lnTo>
                    <a:pt x="1044893" y="779145"/>
                  </a:lnTo>
                  <a:lnTo>
                    <a:pt x="1103948" y="1134428"/>
                  </a:lnTo>
                  <a:lnTo>
                    <a:pt x="1142048" y="1363028"/>
                  </a:lnTo>
                  <a:lnTo>
                    <a:pt x="872490" y="1320165"/>
                  </a:lnTo>
                  <a:lnTo>
                    <a:pt x="1152525" y="1423988"/>
                  </a:lnTo>
                  <a:lnTo>
                    <a:pt x="1220153" y="1831658"/>
                  </a:lnTo>
                  <a:lnTo>
                    <a:pt x="889635" y="1815465"/>
                  </a:lnTo>
                  <a:lnTo>
                    <a:pt x="1240155" y="1957388"/>
                  </a:lnTo>
                  <a:lnTo>
                    <a:pt x="1292543" y="2268855"/>
                  </a:lnTo>
                  <a:lnTo>
                    <a:pt x="645795" y="2268855"/>
                  </a:lnTo>
                  <a:lnTo>
                    <a:pt x="0" y="2268855"/>
                  </a:lnTo>
                  <a:lnTo>
                    <a:pt x="142875" y="1915478"/>
                  </a:lnTo>
                  <a:lnTo>
                    <a:pt x="368618" y="1775460"/>
                  </a:lnTo>
                  <a:lnTo>
                    <a:pt x="175260" y="1835468"/>
                  </a:lnTo>
                  <a:lnTo>
                    <a:pt x="408623" y="1256348"/>
                  </a:lnTo>
                  <a:lnTo>
                    <a:pt x="645795" y="1143000"/>
                  </a:lnTo>
                  <a:lnTo>
                    <a:pt x="440055" y="1179195"/>
                  </a:lnTo>
                  <a:lnTo>
                    <a:pt x="458153" y="1134428"/>
                  </a:lnTo>
                  <a:lnTo>
                    <a:pt x="687705" y="564833"/>
                  </a:lnTo>
                  <a:lnTo>
                    <a:pt x="818198" y="501015"/>
                  </a:lnTo>
                  <a:lnTo>
                    <a:pt x="709613" y="510540"/>
                  </a:lnTo>
                  <a:close/>
                </a:path>
              </a:pathLst>
            </a:custGeom>
            <a:solidFill>
              <a:srgbClr val="332D2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19"/>
            <p:cNvSpPr/>
            <p:nvPr/>
          </p:nvSpPr>
          <p:spPr>
            <a:xfrm>
              <a:off x="4479514" y="2327430"/>
              <a:ext cx="426719" cy="2267902"/>
            </a:xfrm>
            <a:custGeom>
              <a:rect b="b" l="l" r="r" t="t"/>
              <a:pathLst>
                <a:path extrusionOk="0" h="2267902" w="426719">
                  <a:moveTo>
                    <a:pt x="49530" y="0"/>
                  </a:moveTo>
                  <a:lnTo>
                    <a:pt x="171450" y="732473"/>
                  </a:lnTo>
                  <a:lnTo>
                    <a:pt x="106680" y="724853"/>
                  </a:lnTo>
                  <a:lnTo>
                    <a:pt x="49530" y="0"/>
                  </a:lnTo>
                  <a:lnTo>
                    <a:pt x="49530" y="0"/>
                  </a:lnTo>
                  <a:close/>
                  <a:moveTo>
                    <a:pt x="23813" y="1815465"/>
                  </a:moveTo>
                  <a:lnTo>
                    <a:pt x="203835" y="1957388"/>
                  </a:lnTo>
                  <a:lnTo>
                    <a:pt x="228600" y="2267903"/>
                  </a:lnTo>
                  <a:lnTo>
                    <a:pt x="426720" y="2267903"/>
                  </a:lnTo>
                  <a:lnTo>
                    <a:pt x="375285" y="1956435"/>
                  </a:lnTo>
                  <a:lnTo>
                    <a:pt x="242888" y="1903095"/>
                  </a:lnTo>
                  <a:lnTo>
                    <a:pt x="242888" y="1903095"/>
                  </a:lnTo>
                  <a:lnTo>
                    <a:pt x="23813" y="1815465"/>
                  </a:lnTo>
                  <a:lnTo>
                    <a:pt x="23813" y="1815465"/>
                  </a:lnTo>
                  <a:close/>
                  <a:moveTo>
                    <a:pt x="6667" y="1320165"/>
                  </a:moveTo>
                  <a:lnTo>
                    <a:pt x="158115" y="1376363"/>
                  </a:lnTo>
                  <a:lnTo>
                    <a:pt x="183832" y="1385888"/>
                  </a:lnTo>
                  <a:lnTo>
                    <a:pt x="285750" y="1423988"/>
                  </a:lnTo>
                  <a:lnTo>
                    <a:pt x="353378" y="1831658"/>
                  </a:lnTo>
                  <a:lnTo>
                    <a:pt x="192405" y="1824038"/>
                  </a:lnTo>
                  <a:lnTo>
                    <a:pt x="161925" y="1440180"/>
                  </a:lnTo>
                  <a:lnTo>
                    <a:pt x="6667" y="1320165"/>
                  </a:lnTo>
                  <a:lnTo>
                    <a:pt x="6667" y="1320165"/>
                  </a:lnTo>
                  <a:close/>
                  <a:moveTo>
                    <a:pt x="0" y="709613"/>
                  </a:moveTo>
                  <a:lnTo>
                    <a:pt x="114300" y="822008"/>
                  </a:lnTo>
                  <a:lnTo>
                    <a:pt x="155257" y="1343978"/>
                  </a:lnTo>
                  <a:lnTo>
                    <a:pt x="276225" y="1363028"/>
                  </a:lnTo>
                  <a:lnTo>
                    <a:pt x="238125" y="1134428"/>
                  </a:lnTo>
                  <a:lnTo>
                    <a:pt x="179070" y="779145"/>
                  </a:lnTo>
                  <a:lnTo>
                    <a:pt x="137160" y="762953"/>
                  </a:lnTo>
                  <a:lnTo>
                    <a:pt x="0" y="709613"/>
                  </a:lnTo>
                  <a:close/>
                </a:path>
              </a:pathLst>
            </a:custGeom>
            <a:solidFill>
              <a:srgbClr val="FF91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7563802" y="2295525"/>
              <a:ext cx="1292542" cy="2268854"/>
            </a:xfrm>
            <a:custGeom>
              <a:rect b="b" l="l" r="r" t="t"/>
              <a:pathLst>
                <a:path extrusionOk="0" h="2268854" w="1292542">
                  <a:moveTo>
                    <a:pt x="376238" y="0"/>
                  </a:moveTo>
                  <a:lnTo>
                    <a:pt x="255270" y="732473"/>
                  </a:lnTo>
                  <a:lnTo>
                    <a:pt x="418147" y="713423"/>
                  </a:lnTo>
                  <a:lnTo>
                    <a:pt x="247650" y="779145"/>
                  </a:lnTo>
                  <a:lnTo>
                    <a:pt x="188595" y="1134428"/>
                  </a:lnTo>
                  <a:lnTo>
                    <a:pt x="150495" y="1363028"/>
                  </a:lnTo>
                  <a:lnTo>
                    <a:pt x="420053" y="1320165"/>
                  </a:lnTo>
                  <a:lnTo>
                    <a:pt x="140017" y="1423988"/>
                  </a:lnTo>
                  <a:lnTo>
                    <a:pt x="72390" y="1831658"/>
                  </a:lnTo>
                  <a:lnTo>
                    <a:pt x="402907" y="1815465"/>
                  </a:lnTo>
                  <a:lnTo>
                    <a:pt x="51435" y="1957388"/>
                  </a:lnTo>
                  <a:lnTo>
                    <a:pt x="0" y="2268855"/>
                  </a:lnTo>
                  <a:lnTo>
                    <a:pt x="645795" y="2268855"/>
                  </a:lnTo>
                  <a:lnTo>
                    <a:pt x="1292542" y="2268855"/>
                  </a:lnTo>
                  <a:lnTo>
                    <a:pt x="1149667" y="1915478"/>
                  </a:lnTo>
                  <a:lnTo>
                    <a:pt x="923925" y="1775460"/>
                  </a:lnTo>
                  <a:lnTo>
                    <a:pt x="1117283" y="1835468"/>
                  </a:lnTo>
                  <a:lnTo>
                    <a:pt x="883920" y="1256348"/>
                  </a:lnTo>
                  <a:lnTo>
                    <a:pt x="646747" y="1143000"/>
                  </a:lnTo>
                  <a:lnTo>
                    <a:pt x="852487" y="1179195"/>
                  </a:lnTo>
                  <a:lnTo>
                    <a:pt x="834390" y="1134428"/>
                  </a:lnTo>
                  <a:lnTo>
                    <a:pt x="604838" y="564833"/>
                  </a:lnTo>
                  <a:lnTo>
                    <a:pt x="474345" y="501015"/>
                  </a:lnTo>
                  <a:lnTo>
                    <a:pt x="582930" y="510540"/>
                  </a:lnTo>
                  <a:close/>
                </a:path>
              </a:pathLst>
            </a:custGeom>
            <a:solidFill>
              <a:srgbClr val="332D2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7563802" y="2295525"/>
              <a:ext cx="426719" cy="2267902"/>
            </a:xfrm>
            <a:custGeom>
              <a:rect b="b" l="l" r="r" t="t"/>
              <a:pathLst>
                <a:path extrusionOk="0" h="2267902" w="426719">
                  <a:moveTo>
                    <a:pt x="376238" y="0"/>
                  </a:moveTo>
                  <a:lnTo>
                    <a:pt x="254317" y="732473"/>
                  </a:lnTo>
                  <a:lnTo>
                    <a:pt x="319088" y="724853"/>
                  </a:lnTo>
                  <a:lnTo>
                    <a:pt x="376238" y="0"/>
                  </a:lnTo>
                  <a:lnTo>
                    <a:pt x="376238" y="0"/>
                  </a:lnTo>
                  <a:close/>
                  <a:moveTo>
                    <a:pt x="402907" y="1815465"/>
                  </a:moveTo>
                  <a:lnTo>
                    <a:pt x="222885" y="1957388"/>
                  </a:lnTo>
                  <a:lnTo>
                    <a:pt x="198120" y="2267903"/>
                  </a:lnTo>
                  <a:lnTo>
                    <a:pt x="0" y="2267903"/>
                  </a:lnTo>
                  <a:lnTo>
                    <a:pt x="51435" y="1956435"/>
                  </a:lnTo>
                  <a:lnTo>
                    <a:pt x="183832" y="1903095"/>
                  </a:lnTo>
                  <a:lnTo>
                    <a:pt x="183832" y="1903095"/>
                  </a:lnTo>
                  <a:lnTo>
                    <a:pt x="402907" y="1815465"/>
                  </a:lnTo>
                  <a:lnTo>
                    <a:pt x="402907" y="1815465"/>
                  </a:lnTo>
                  <a:close/>
                  <a:moveTo>
                    <a:pt x="420053" y="1320165"/>
                  </a:moveTo>
                  <a:lnTo>
                    <a:pt x="268605" y="1376363"/>
                  </a:lnTo>
                  <a:lnTo>
                    <a:pt x="242888" y="1385888"/>
                  </a:lnTo>
                  <a:lnTo>
                    <a:pt x="140970" y="1423988"/>
                  </a:lnTo>
                  <a:lnTo>
                    <a:pt x="73342" y="1831658"/>
                  </a:lnTo>
                  <a:lnTo>
                    <a:pt x="234315" y="1824038"/>
                  </a:lnTo>
                  <a:lnTo>
                    <a:pt x="264795" y="1440180"/>
                  </a:lnTo>
                  <a:lnTo>
                    <a:pt x="420053" y="1320165"/>
                  </a:lnTo>
                  <a:lnTo>
                    <a:pt x="420053" y="1320165"/>
                  </a:lnTo>
                  <a:close/>
                  <a:moveTo>
                    <a:pt x="426720" y="709613"/>
                  </a:moveTo>
                  <a:lnTo>
                    <a:pt x="312420" y="822008"/>
                  </a:lnTo>
                  <a:lnTo>
                    <a:pt x="271463" y="1343978"/>
                  </a:lnTo>
                  <a:lnTo>
                    <a:pt x="150495" y="1363028"/>
                  </a:lnTo>
                  <a:lnTo>
                    <a:pt x="188595" y="1134428"/>
                  </a:lnTo>
                  <a:lnTo>
                    <a:pt x="247650" y="779145"/>
                  </a:lnTo>
                  <a:lnTo>
                    <a:pt x="289560" y="762953"/>
                  </a:lnTo>
                  <a:lnTo>
                    <a:pt x="426720" y="709613"/>
                  </a:lnTo>
                  <a:close/>
                </a:path>
              </a:pathLst>
            </a:custGeom>
            <a:solidFill>
              <a:srgbClr val="FF91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89" name="Google Shape;989;p19"/>
          <p:cNvSpPr txBox="1"/>
          <p:nvPr>
            <p:ph type="title"/>
          </p:nvPr>
        </p:nvSpPr>
        <p:spPr>
          <a:xfrm>
            <a:off x="548200" y="544275"/>
            <a:ext cx="11095500" cy="31608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0" name="Google Shape;990;p19"/>
          <p:cNvSpPr txBox="1"/>
          <p:nvPr>
            <p:ph idx="1" type="body"/>
          </p:nvPr>
        </p:nvSpPr>
        <p:spPr>
          <a:xfrm>
            <a:off x="633475" y="5270450"/>
            <a:ext cx="10909200" cy="15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1pPr>
            <a:lvl2pPr indent="-349250" lvl="1" marL="9144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indent="-349250" lvl="2" marL="13716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indent="-349250" lvl="3" marL="18288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indent="-349250" lvl="4" marL="22860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indent="-349250" lvl="5" marL="27432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indent="-349250" lvl="6" marL="32004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indent="-349250" lvl="7" marL="36576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indent="-349250" lvl="8" marL="4114800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1" name="Google Shape;991;p19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hree columns">
  <p:cSld name="CUSTOM_8">
    <p:bg>
      <p:bgPr>
        <a:gradFill>
          <a:gsLst>
            <a:gs pos="0">
              <a:srgbClr val="FFE599"/>
            </a:gs>
            <a:gs pos="42000">
              <a:srgbClr val="E69138"/>
            </a:gs>
            <a:gs pos="82000">
              <a:srgbClr val="262626"/>
            </a:gs>
            <a:gs pos="100000">
              <a:srgbClr val="3F3F3F"/>
            </a:gs>
          </a:gsLst>
          <a:path path="circle">
            <a:fillToRect r="100%" t="100%"/>
          </a:path>
          <a:tileRect b="-100%" l="-100%"/>
        </a:gradFill>
      </p:bgPr>
    </p:bg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20"/>
          <p:cNvSpPr/>
          <p:nvPr/>
        </p:nvSpPr>
        <p:spPr>
          <a:xfrm flipH="1">
            <a:off x="-7" y="4443246"/>
            <a:ext cx="1603057" cy="974699"/>
          </a:xfrm>
          <a:custGeom>
            <a:rect b="b" l="l" r="r" t="t"/>
            <a:pathLst>
              <a:path extrusionOk="0" h="974699" w="1603057">
                <a:moveTo>
                  <a:pt x="1602105" y="608940"/>
                </a:moveTo>
                <a:cubicBezTo>
                  <a:pt x="1475423" y="-5423"/>
                  <a:pt x="1335405" y="94590"/>
                  <a:pt x="1184910" y="689902"/>
                </a:cubicBezTo>
                <a:cubicBezTo>
                  <a:pt x="1012507" y="-274980"/>
                  <a:pt x="828675" y="-215925"/>
                  <a:pt x="632460" y="792773"/>
                </a:cubicBezTo>
                <a:cubicBezTo>
                  <a:pt x="576263" y="392723"/>
                  <a:pt x="402907" y="319380"/>
                  <a:pt x="0" y="889927"/>
                </a:cubicBezTo>
                <a:lnTo>
                  <a:pt x="1603057" y="974700"/>
                </a:lnTo>
                <a:lnTo>
                  <a:pt x="1603057" y="60894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4" name="Google Shape;994;p20"/>
          <p:cNvSpPr/>
          <p:nvPr/>
        </p:nvSpPr>
        <p:spPr>
          <a:xfrm>
            <a:off x="0" y="5277125"/>
            <a:ext cx="12195810" cy="1409342"/>
          </a:xfrm>
          <a:custGeom>
            <a:rect b="b" l="l" r="r" t="t"/>
            <a:pathLst>
              <a:path extrusionOk="0" h="2119312" w="6286500">
                <a:moveTo>
                  <a:pt x="0" y="0"/>
                </a:moveTo>
                <a:lnTo>
                  <a:pt x="6286500" y="332422"/>
                </a:lnTo>
                <a:lnTo>
                  <a:pt x="6286500" y="2119313"/>
                </a:lnTo>
                <a:lnTo>
                  <a:pt x="0" y="2119313"/>
                </a:lnTo>
                <a:close/>
              </a:path>
            </a:pathLst>
          </a:custGeom>
          <a:solidFill>
            <a:srgbClr val="434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5" name="Google Shape;995;p20"/>
          <p:cNvSpPr/>
          <p:nvPr/>
        </p:nvSpPr>
        <p:spPr>
          <a:xfrm>
            <a:off x="0" y="6335675"/>
            <a:ext cx="12195810" cy="523020"/>
          </a:xfrm>
          <a:custGeom>
            <a:rect b="b" l="l" r="r" t="t"/>
            <a:pathLst>
              <a:path extrusionOk="0" h="875347" w="6286500">
                <a:moveTo>
                  <a:pt x="0" y="0"/>
                </a:moveTo>
                <a:lnTo>
                  <a:pt x="6286500" y="565785"/>
                </a:lnTo>
                <a:lnTo>
                  <a:pt x="6286500" y="875348"/>
                </a:lnTo>
                <a:lnTo>
                  <a:pt x="0" y="875348"/>
                </a:lnTo>
                <a:close/>
              </a:path>
            </a:pathLst>
          </a:custGeom>
          <a:solidFill>
            <a:srgbClr val="4C4F5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96" name="Google Shape;996;p20"/>
          <p:cNvGrpSpPr/>
          <p:nvPr/>
        </p:nvGrpSpPr>
        <p:grpSpPr>
          <a:xfrm>
            <a:off x="609116" y="3974627"/>
            <a:ext cx="2267969" cy="2450264"/>
            <a:chOff x="3825240" y="1134427"/>
            <a:chExt cx="4538661" cy="4903469"/>
          </a:xfrm>
        </p:grpSpPr>
        <p:sp>
          <p:nvSpPr>
            <p:cNvPr id="997" name="Google Shape;997;p20"/>
            <p:cNvSpPr/>
            <p:nvPr/>
          </p:nvSpPr>
          <p:spPr>
            <a:xfrm>
              <a:off x="5862637" y="2483167"/>
              <a:ext cx="1007034" cy="1344929"/>
            </a:xfrm>
            <a:custGeom>
              <a:rect b="b" l="l" r="r" t="t"/>
              <a:pathLst>
                <a:path extrusionOk="0" h="1344929" w="1007034">
                  <a:moveTo>
                    <a:pt x="896303" y="853440"/>
                  </a:moveTo>
                  <a:cubicBezTo>
                    <a:pt x="1036320" y="521970"/>
                    <a:pt x="1057275" y="228600"/>
                    <a:pt x="879157" y="0"/>
                  </a:cubicBezTo>
                  <a:cubicBezTo>
                    <a:pt x="671513" y="443865"/>
                    <a:pt x="390525" y="523875"/>
                    <a:pt x="145732" y="785813"/>
                  </a:cubicBezTo>
                  <a:cubicBezTo>
                    <a:pt x="97155" y="972502"/>
                    <a:pt x="48578" y="1158240"/>
                    <a:pt x="0" y="1344930"/>
                  </a:cubicBezTo>
                  <a:cubicBezTo>
                    <a:pt x="3810" y="1341120"/>
                    <a:pt x="7620" y="1338263"/>
                    <a:pt x="11430" y="1334452"/>
                  </a:cubicBezTo>
                  <a:cubicBezTo>
                    <a:pt x="306705" y="1173480"/>
                    <a:pt x="601028" y="1013460"/>
                    <a:pt x="896303" y="853440"/>
                  </a:cubicBezTo>
                  <a:close/>
                </a:path>
              </a:pathLst>
            </a:custGeom>
            <a:solidFill>
              <a:srgbClr val="D5531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4978717" y="1890712"/>
              <a:ext cx="716279" cy="1516380"/>
            </a:xfrm>
            <a:custGeom>
              <a:rect b="b" l="l" r="r" t="t"/>
              <a:pathLst>
                <a:path extrusionOk="0" h="1516380" w="716279">
                  <a:moveTo>
                    <a:pt x="0" y="824865"/>
                  </a:moveTo>
                  <a:cubicBezTo>
                    <a:pt x="31433" y="469583"/>
                    <a:pt x="151448" y="179070"/>
                    <a:pt x="422910" y="0"/>
                  </a:cubicBezTo>
                  <a:cubicBezTo>
                    <a:pt x="400050" y="481013"/>
                    <a:pt x="618173" y="625793"/>
                    <a:pt x="716280" y="939165"/>
                  </a:cubicBezTo>
                  <a:cubicBezTo>
                    <a:pt x="671513" y="1131570"/>
                    <a:pt x="626745" y="1323975"/>
                    <a:pt x="582930" y="1516380"/>
                  </a:cubicBezTo>
                  <a:cubicBezTo>
                    <a:pt x="581025" y="1511618"/>
                    <a:pt x="579120" y="1507807"/>
                    <a:pt x="577215" y="1503045"/>
                  </a:cubicBezTo>
                  <a:cubicBezTo>
                    <a:pt x="384810" y="1277303"/>
                    <a:pt x="192405" y="1051560"/>
                    <a:pt x="0" y="824865"/>
                  </a:cubicBezTo>
                  <a:close/>
                </a:path>
              </a:pathLst>
            </a:custGeom>
            <a:solidFill>
              <a:srgbClr val="D5531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99" name="Google Shape;999;p20"/>
            <p:cNvGrpSpPr/>
            <p:nvPr/>
          </p:nvGrpSpPr>
          <p:grpSpPr>
            <a:xfrm>
              <a:off x="3825240" y="4400550"/>
              <a:ext cx="4538661" cy="1637346"/>
              <a:chOff x="3825240" y="4400550"/>
              <a:chExt cx="4538661" cy="1637346"/>
            </a:xfrm>
          </p:grpSpPr>
          <p:sp>
            <p:nvSpPr>
              <p:cNvPr id="1000" name="Google Shape;1000;p20"/>
              <p:cNvSpPr/>
              <p:nvPr/>
            </p:nvSpPr>
            <p:spPr>
              <a:xfrm>
                <a:off x="3825240" y="4400550"/>
                <a:ext cx="1992629" cy="638175"/>
              </a:xfrm>
              <a:custGeom>
                <a:rect b="b" l="l" r="r" t="t"/>
                <a:pathLst>
                  <a:path extrusionOk="0" h="638175" w="1992629">
                    <a:moveTo>
                      <a:pt x="0" y="0"/>
                    </a:moveTo>
                    <a:lnTo>
                      <a:pt x="1992630" y="0"/>
                    </a:lnTo>
                    <a:lnTo>
                      <a:pt x="1992630" y="638175"/>
                    </a:lnTo>
                    <a:lnTo>
                      <a:pt x="0" y="638175"/>
                    </a:lnTo>
                    <a:close/>
                  </a:path>
                </a:pathLst>
              </a:custGeom>
              <a:solidFill>
                <a:srgbClr val="90351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1" name="Google Shape;1001;p20"/>
              <p:cNvSpPr/>
              <p:nvPr/>
            </p:nvSpPr>
            <p:spPr>
              <a:xfrm>
                <a:off x="6371272" y="4400550"/>
                <a:ext cx="1992629" cy="638175"/>
              </a:xfrm>
              <a:custGeom>
                <a:rect b="b" l="l" r="r" t="t"/>
                <a:pathLst>
                  <a:path extrusionOk="0" h="638175" w="1992629">
                    <a:moveTo>
                      <a:pt x="0" y="0"/>
                    </a:moveTo>
                    <a:lnTo>
                      <a:pt x="1992630" y="0"/>
                    </a:lnTo>
                    <a:lnTo>
                      <a:pt x="1992630" y="638175"/>
                    </a:lnTo>
                    <a:lnTo>
                      <a:pt x="0" y="638175"/>
                    </a:lnTo>
                    <a:close/>
                  </a:path>
                </a:pathLst>
              </a:custGeom>
              <a:solidFill>
                <a:srgbClr val="90351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02" name="Google Shape;1002;p20"/>
              <p:cNvGrpSpPr/>
              <p:nvPr/>
            </p:nvGrpSpPr>
            <p:grpSpPr>
              <a:xfrm>
                <a:off x="3922395" y="4501515"/>
                <a:ext cx="4343399" cy="1354454"/>
                <a:chOff x="3922395" y="4501515"/>
                <a:chExt cx="4343399" cy="1354454"/>
              </a:xfrm>
            </p:grpSpPr>
            <p:grpSp>
              <p:nvGrpSpPr>
                <p:cNvPr id="1003" name="Google Shape;1003;p20"/>
                <p:cNvGrpSpPr/>
                <p:nvPr/>
              </p:nvGrpSpPr>
              <p:grpSpPr>
                <a:xfrm>
                  <a:off x="3922395" y="4501515"/>
                  <a:ext cx="2280285" cy="1354454"/>
                  <a:chOff x="3922395" y="4501515"/>
                  <a:chExt cx="2280285" cy="1354454"/>
                </a:xfrm>
              </p:grpSpPr>
              <p:sp>
                <p:nvSpPr>
                  <p:cNvPr id="1004" name="Google Shape;1004;p20"/>
                  <p:cNvSpPr/>
                  <p:nvPr/>
                </p:nvSpPr>
                <p:spPr>
                  <a:xfrm>
                    <a:off x="4191952" y="4501515"/>
                    <a:ext cx="2010727" cy="1353502"/>
                  </a:xfrm>
                  <a:custGeom>
                    <a:rect b="b" l="l" r="r" t="t"/>
                    <a:pathLst>
                      <a:path extrusionOk="0" h="1353502" w="2010727">
                        <a:moveTo>
                          <a:pt x="478155" y="1353503"/>
                        </a:moveTo>
                        <a:lnTo>
                          <a:pt x="1611630" y="630555"/>
                        </a:lnTo>
                        <a:lnTo>
                          <a:pt x="2010728" y="246697"/>
                        </a:lnTo>
                        <a:lnTo>
                          <a:pt x="1743075" y="0"/>
                        </a:lnTo>
                        <a:lnTo>
                          <a:pt x="0" y="381953"/>
                        </a:lnTo>
                        <a:close/>
                      </a:path>
                    </a:pathLst>
                  </a:custGeom>
                  <a:solidFill>
                    <a:srgbClr val="AA4017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0"/>
                  <p:cNvSpPr/>
                  <p:nvPr/>
                </p:nvSpPr>
                <p:spPr>
                  <a:xfrm>
                    <a:off x="5074920" y="4501515"/>
                    <a:ext cx="1127760" cy="884872"/>
                  </a:xfrm>
                  <a:custGeom>
                    <a:rect b="b" l="l" r="r" t="t"/>
                    <a:pathLst>
                      <a:path extrusionOk="0" h="884872" w="1127760">
                        <a:moveTo>
                          <a:pt x="330517" y="884872"/>
                        </a:moveTo>
                        <a:lnTo>
                          <a:pt x="728662" y="630555"/>
                        </a:lnTo>
                        <a:lnTo>
                          <a:pt x="1127760" y="246697"/>
                        </a:lnTo>
                        <a:lnTo>
                          <a:pt x="861060" y="0"/>
                        </a:lnTo>
                        <a:lnTo>
                          <a:pt x="0" y="188595"/>
                        </a:lnTo>
                        <a:cubicBezTo>
                          <a:pt x="591502" y="409575"/>
                          <a:pt x="-4763" y="541972"/>
                          <a:pt x="205740" y="713422"/>
                        </a:cubicBezTo>
                        <a:cubicBezTo>
                          <a:pt x="273367" y="769620"/>
                          <a:pt x="313372" y="827722"/>
                          <a:pt x="330517" y="884872"/>
                        </a:cubicBezTo>
                        <a:close/>
                      </a:path>
                    </a:pathLst>
                  </a:custGeom>
                  <a:solidFill>
                    <a:srgbClr val="B24718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1006" name="Google Shape;1006;p20"/>
                  <p:cNvGrpSpPr/>
                  <p:nvPr/>
                </p:nvGrpSpPr>
                <p:grpSpPr>
                  <a:xfrm>
                    <a:off x="3922395" y="4878808"/>
                    <a:ext cx="755103" cy="977161"/>
                    <a:chOff x="3922395" y="4878808"/>
                    <a:chExt cx="755103" cy="977161"/>
                  </a:xfrm>
                </p:grpSpPr>
                <p:sp>
                  <p:nvSpPr>
                    <p:cNvPr id="1007" name="Google Shape;1007;p20"/>
                    <p:cNvSpPr/>
                    <p:nvPr/>
                  </p:nvSpPr>
                  <p:spPr>
                    <a:xfrm>
                      <a:off x="3922395" y="4878808"/>
                      <a:ext cx="755103" cy="977161"/>
                    </a:xfrm>
                    <a:custGeom>
                      <a:rect b="b" l="l" r="r" t="t"/>
                      <a:pathLst>
                        <a:path extrusionOk="0" h="977161" w="755103">
                          <a:moveTo>
                            <a:pt x="448627" y="47521"/>
                          </a:moveTo>
                          <a:cubicBezTo>
                            <a:pt x="655320" y="189444"/>
                            <a:pt x="788670" y="605686"/>
                            <a:pt x="747713" y="977161"/>
                          </a:cubicBezTo>
                          <a:lnTo>
                            <a:pt x="551497" y="842859"/>
                          </a:lnTo>
                          <a:lnTo>
                            <a:pt x="549593" y="704746"/>
                          </a:lnTo>
                          <a:lnTo>
                            <a:pt x="537210" y="833334"/>
                          </a:lnTo>
                          <a:lnTo>
                            <a:pt x="247650" y="634261"/>
                          </a:lnTo>
                          <a:lnTo>
                            <a:pt x="259080" y="478051"/>
                          </a:lnTo>
                          <a:lnTo>
                            <a:pt x="219075" y="615211"/>
                          </a:lnTo>
                          <a:lnTo>
                            <a:pt x="0" y="464716"/>
                          </a:lnTo>
                          <a:cubicBezTo>
                            <a:pt x="41910" y="92289"/>
                            <a:pt x="242888" y="-94401"/>
                            <a:pt x="448627" y="47521"/>
                          </a:cubicBezTo>
                          <a:close/>
                        </a:path>
                      </a:pathLst>
                    </a:custGeom>
                    <a:solidFill>
                      <a:srgbClr val="903514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008" name="Google Shape;1008;p20"/>
                    <p:cNvSpPr/>
                    <p:nvPr/>
                  </p:nvSpPr>
                  <p:spPr>
                    <a:xfrm>
                      <a:off x="3965257" y="4956377"/>
                      <a:ext cx="671607" cy="869111"/>
                    </a:xfrm>
                    <a:custGeom>
                      <a:rect b="b" l="l" r="r" t="t"/>
                      <a:pathLst>
                        <a:path extrusionOk="0" h="869111" w="671607">
                          <a:moveTo>
                            <a:pt x="8572" y="342379"/>
                          </a:moveTo>
                          <a:lnTo>
                            <a:pt x="0" y="414770"/>
                          </a:lnTo>
                          <a:lnTo>
                            <a:pt x="176213" y="535737"/>
                          </a:lnTo>
                          <a:lnTo>
                            <a:pt x="216217" y="398577"/>
                          </a:lnTo>
                          <a:lnTo>
                            <a:pt x="204788" y="554787"/>
                          </a:lnTo>
                          <a:lnTo>
                            <a:pt x="494347" y="753860"/>
                          </a:lnTo>
                          <a:lnTo>
                            <a:pt x="506730" y="625272"/>
                          </a:lnTo>
                          <a:lnTo>
                            <a:pt x="508635" y="763385"/>
                          </a:lnTo>
                          <a:lnTo>
                            <a:pt x="661988" y="869112"/>
                          </a:lnTo>
                          <a:lnTo>
                            <a:pt x="670560" y="796722"/>
                          </a:lnTo>
                          <a:cubicBezTo>
                            <a:pt x="683895" y="486207"/>
                            <a:pt x="568643" y="159500"/>
                            <a:pt x="398145" y="42342"/>
                          </a:cubicBezTo>
                          <a:cubicBezTo>
                            <a:pt x="227647" y="-74815"/>
                            <a:pt x="61913" y="59487"/>
                            <a:pt x="8572" y="342379"/>
                          </a:cubicBezTo>
                          <a:close/>
                        </a:path>
                      </a:pathLst>
                    </a:custGeom>
                    <a:solidFill>
                      <a:srgbClr val="F6CBAF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009" name="Google Shape;1009;p20"/>
                    <p:cNvSpPr/>
                    <p:nvPr/>
                  </p:nvSpPr>
                  <p:spPr>
                    <a:xfrm>
                      <a:off x="3990975" y="5014321"/>
                      <a:ext cx="602131" cy="785451"/>
                    </a:xfrm>
                    <a:custGeom>
                      <a:rect b="b" l="l" r="r" t="t"/>
                      <a:pathLst>
                        <a:path extrusionOk="0" h="785451" w="602131">
                          <a:moveTo>
                            <a:pt x="0" y="374924"/>
                          </a:moveTo>
                          <a:lnTo>
                            <a:pt x="12383" y="383496"/>
                          </a:lnTo>
                          <a:cubicBezTo>
                            <a:pt x="12383" y="381591"/>
                            <a:pt x="12383" y="378734"/>
                            <a:pt x="13335" y="376829"/>
                          </a:cubicBezTo>
                          <a:cubicBezTo>
                            <a:pt x="29527" y="234906"/>
                            <a:pt x="75248" y="128226"/>
                            <a:pt x="137160" y="71076"/>
                          </a:cubicBezTo>
                          <a:cubicBezTo>
                            <a:pt x="199072" y="13926"/>
                            <a:pt x="277178" y="5354"/>
                            <a:pt x="356235" y="59646"/>
                          </a:cubicBezTo>
                          <a:cubicBezTo>
                            <a:pt x="435292" y="113939"/>
                            <a:pt x="500063" y="220618"/>
                            <a:pt x="541020" y="349206"/>
                          </a:cubicBezTo>
                          <a:cubicBezTo>
                            <a:pt x="581978" y="477793"/>
                            <a:pt x="600075" y="628289"/>
                            <a:pt x="583883" y="770211"/>
                          </a:cubicBezTo>
                          <a:cubicBezTo>
                            <a:pt x="583883" y="772116"/>
                            <a:pt x="582930" y="774974"/>
                            <a:pt x="582930" y="776879"/>
                          </a:cubicBezTo>
                          <a:lnTo>
                            <a:pt x="595313" y="785451"/>
                          </a:lnTo>
                          <a:cubicBezTo>
                            <a:pt x="595313" y="783546"/>
                            <a:pt x="596265" y="780689"/>
                            <a:pt x="596265" y="778784"/>
                          </a:cubicBezTo>
                          <a:cubicBezTo>
                            <a:pt x="612458" y="631146"/>
                            <a:pt x="594360" y="473984"/>
                            <a:pt x="551497" y="339681"/>
                          </a:cubicBezTo>
                          <a:cubicBezTo>
                            <a:pt x="508635" y="205379"/>
                            <a:pt x="441008" y="94889"/>
                            <a:pt x="358140" y="37739"/>
                          </a:cubicBezTo>
                          <a:cubicBezTo>
                            <a:pt x="276225" y="-18459"/>
                            <a:pt x="195263" y="-9886"/>
                            <a:pt x="130492" y="50121"/>
                          </a:cubicBezTo>
                          <a:cubicBezTo>
                            <a:pt x="65723" y="110129"/>
                            <a:pt x="17145" y="221571"/>
                            <a:pt x="952" y="369209"/>
                          </a:cubicBezTo>
                          <a:cubicBezTo>
                            <a:pt x="0" y="370161"/>
                            <a:pt x="0" y="372066"/>
                            <a:pt x="0" y="374924"/>
                          </a:cubicBezTo>
                          <a:lnTo>
                            <a:pt x="0" y="374924"/>
                          </a:lnTo>
                          <a:close/>
                          <a:moveTo>
                            <a:pt x="90488" y="436836"/>
                          </a:moveTo>
                          <a:cubicBezTo>
                            <a:pt x="103823" y="320631"/>
                            <a:pt x="140970" y="233954"/>
                            <a:pt x="192405" y="187281"/>
                          </a:cubicBezTo>
                          <a:cubicBezTo>
                            <a:pt x="242888" y="140609"/>
                            <a:pt x="306705" y="132989"/>
                            <a:pt x="371475" y="177756"/>
                          </a:cubicBezTo>
                          <a:cubicBezTo>
                            <a:pt x="436245" y="221571"/>
                            <a:pt x="488633" y="309201"/>
                            <a:pt x="522922" y="413976"/>
                          </a:cubicBezTo>
                          <a:cubicBezTo>
                            <a:pt x="556260" y="518751"/>
                            <a:pt x="571500" y="641624"/>
                            <a:pt x="558165" y="757829"/>
                          </a:cubicBezTo>
                          <a:lnTo>
                            <a:pt x="545783" y="749256"/>
                          </a:lnTo>
                          <a:cubicBezTo>
                            <a:pt x="558165" y="639718"/>
                            <a:pt x="543878" y="523514"/>
                            <a:pt x="512445" y="423501"/>
                          </a:cubicBezTo>
                          <a:cubicBezTo>
                            <a:pt x="480060" y="324441"/>
                            <a:pt x="430530" y="241574"/>
                            <a:pt x="368617" y="199664"/>
                          </a:cubicBezTo>
                          <a:cubicBezTo>
                            <a:pt x="307658" y="157754"/>
                            <a:pt x="247650" y="164421"/>
                            <a:pt x="199072" y="209189"/>
                          </a:cubicBezTo>
                          <a:cubicBezTo>
                            <a:pt x="151448" y="253956"/>
                            <a:pt x="115252" y="335871"/>
                            <a:pt x="102870" y="445409"/>
                          </a:cubicBezTo>
                          <a:lnTo>
                            <a:pt x="90488" y="436836"/>
                          </a:lnTo>
                          <a:lnTo>
                            <a:pt x="90488" y="436836"/>
                          </a:lnTo>
                          <a:close/>
                          <a:moveTo>
                            <a:pt x="122873" y="458743"/>
                          </a:moveTo>
                          <a:lnTo>
                            <a:pt x="122873" y="456839"/>
                          </a:lnTo>
                          <a:cubicBezTo>
                            <a:pt x="133350" y="362541"/>
                            <a:pt x="164783" y="291104"/>
                            <a:pt x="205740" y="253004"/>
                          </a:cubicBezTo>
                          <a:cubicBezTo>
                            <a:pt x="246697" y="214904"/>
                            <a:pt x="299085" y="209189"/>
                            <a:pt x="351472" y="245384"/>
                          </a:cubicBezTo>
                          <a:cubicBezTo>
                            <a:pt x="403860" y="281579"/>
                            <a:pt x="447675" y="353016"/>
                            <a:pt x="475297" y="438741"/>
                          </a:cubicBezTo>
                          <a:cubicBezTo>
                            <a:pt x="502920" y="524466"/>
                            <a:pt x="514350" y="624479"/>
                            <a:pt x="503872" y="719729"/>
                          </a:cubicBezTo>
                          <a:lnTo>
                            <a:pt x="503872" y="721634"/>
                          </a:lnTo>
                          <a:lnTo>
                            <a:pt x="491490" y="713061"/>
                          </a:lnTo>
                          <a:lnTo>
                            <a:pt x="491490" y="711156"/>
                          </a:lnTo>
                          <a:cubicBezTo>
                            <a:pt x="501015" y="622574"/>
                            <a:pt x="490538" y="528276"/>
                            <a:pt x="464820" y="448266"/>
                          </a:cubicBezTo>
                          <a:cubicBezTo>
                            <a:pt x="439103" y="368256"/>
                            <a:pt x="398145" y="301581"/>
                            <a:pt x="349567" y="268243"/>
                          </a:cubicBezTo>
                          <a:cubicBezTo>
                            <a:pt x="300038" y="234906"/>
                            <a:pt x="251460" y="239668"/>
                            <a:pt x="213360" y="275864"/>
                          </a:cubicBezTo>
                          <a:cubicBezTo>
                            <a:pt x="174308" y="312059"/>
                            <a:pt x="145733" y="378734"/>
                            <a:pt x="136208" y="467316"/>
                          </a:cubicBezTo>
                          <a:lnTo>
                            <a:pt x="136208" y="469221"/>
                          </a:lnTo>
                          <a:lnTo>
                            <a:pt x="122873" y="458743"/>
                          </a:lnTo>
                          <a:lnTo>
                            <a:pt x="122873" y="458743"/>
                          </a:lnTo>
                          <a:close/>
                          <a:moveTo>
                            <a:pt x="181928" y="499701"/>
                          </a:moveTo>
                          <a:cubicBezTo>
                            <a:pt x="190500" y="435884"/>
                            <a:pt x="212408" y="388259"/>
                            <a:pt x="240983" y="362541"/>
                          </a:cubicBezTo>
                          <a:cubicBezTo>
                            <a:pt x="271463" y="333966"/>
                            <a:pt x="309563" y="330156"/>
                            <a:pt x="347663" y="356826"/>
                          </a:cubicBezTo>
                          <a:cubicBezTo>
                            <a:pt x="385763" y="383496"/>
                            <a:pt x="418147" y="435884"/>
                            <a:pt x="438150" y="498749"/>
                          </a:cubicBezTo>
                          <a:cubicBezTo>
                            <a:pt x="457200" y="557804"/>
                            <a:pt x="465772" y="626384"/>
                            <a:pt x="460058" y="692106"/>
                          </a:cubicBezTo>
                          <a:lnTo>
                            <a:pt x="447675" y="683534"/>
                          </a:lnTo>
                          <a:cubicBezTo>
                            <a:pt x="452438" y="623526"/>
                            <a:pt x="444817" y="561614"/>
                            <a:pt x="427672" y="508274"/>
                          </a:cubicBezTo>
                          <a:cubicBezTo>
                            <a:pt x="409575" y="451124"/>
                            <a:pt x="380047" y="403499"/>
                            <a:pt x="344805" y="378734"/>
                          </a:cubicBezTo>
                          <a:cubicBezTo>
                            <a:pt x="309563" y="354921"/>
                            <a:pt x="275272" y="358731"/>
                            <a:pt x="247650" y="384449"/>
                          </a:cubicBezTo>
                          <a:cubicBezTo>
                            <a:pt x="221933" y="408261"/>
                            <a:pt x="201930" y="451124"/>
                            <a:pt x="193358" y="509226"/>
                          </a:cubicBezTo>
                          <a:lnTo>
                            <a:pt x="181928" y="499701"/>
                          </a:lnTo>
                          <a:lnTo>
                            <a:pt x="181928" y="499701"/>
                          </a:lnTo>
                          <a:close/>
                          <a:moveTo>
                            <a:pt x="237172" y="537801"/>
                          </a:moveTo>
                          <a:cubicBezTo>
                            <a:pt x="242888" y="497796"/>
                            <a:pt x="256222" y="467316"/>
                            <a:pt x="274320" y="450171"/>
                          </a:cubicBezTo>
                          <a:cubicBezTo>
                            <a:pt x="293370" y="432074"/>
                            <a:pt x="318135" y="429216"/>
                            <a:pt x="341947" y="446361"/>
                          </a:cubicBezTo>
                          <a:cubicBezTo>
                            <a:pt x="366713" y="463506"/>
                            <a:pt x="386715" y="495891"/>
                            <a:pt x="399097" y="535896"/>
                          </a:cubicBezTo>
                          <a:cubicBezTo>
                            <a:pt x="411480" y="573043"/>
                            <a:pt x="417195" y="616859"/>
                            <a:pt x="413385" y="658768"/>
                          </a:cubicBezTo>
                          <a:lnTo>
                            <a:pt x="401003" y="650196"/>
                          </a:lnTo>
                          <a:cubicBezTo>
                            <a:pt x="403860" y="614954"/>
                            <a:pt x="399097" y="577806"/>
                            <a:pt x="388620" y="545421"/>
                          </a:cubicBezTo>
                          <a:cubicBezTo>
                            <a:pt x="377190" y="511131"/>
                            <a:pt x="360045" y="482556"/>
                            <a:pt x="339090" y="468268"/>
                          </a:cubicBezTo>
                          <a:cubicBezTo>
                            <a:pt x="318135" y="453981"/>
                            <a:pt x="297180" y="455886"/>
                            <a:pt x="280988" y="471126"/>
                          </a:cubicBezTo>
                          <a:cubicBezTo>
                            <a:pt x="265747" y="485414"/>
                            <a:pt x="253365" y="511131"/>
                            <a:pt x="248603" y="545421"/>
                          </a:cubicBezTo>
                          <a:lnTo>
                            <a:pt x="237172" y="537801"/>
                          </a:lnTo>
                          <a:lnTo>
                            <a:pt x="237172" y="537801"/>
                          </a:lnTo>
                          <a:close/>
                          <a:moveTo>
                            <a:pt x="273367" y="562566"/>
                          </a:moveTo>
                          <a:cubicBezTo>
                            <a:pt x="280035" y="509226"/>
                            <a:pt x="309563" y="482556"/>
                            <a:pt x="340042" y="502559"/>
                          </a:cubicBezTo>
                          <a:cubicBezTo>
                            <a:pt x="370522" y="523514"/>
                            <a:pt x="389572" y="583521"/>
                            <a:pt x="384810" y="638766"/>
                          </a:cubicBezTo>
                          <a:lnTo>
                            <a:pt x="372428" y="630193"/>
                          </a:lnTo>
                          <a:cubicBezTo>
                            <a:pt x="376238" y="588284"/>
                            <a:pt x="360997" y="540659"/>
                            <a:pt x="337185" y="525418"/>
                          </a:cubicBezTo>
                          <a:cubicBezTo>
                            <a:pt x="313372" y="509226"/>
                            <a:pt x="290513" y="530181"/>
                            <a:pt x="285750" y="571139"/>
                          </a:cubicBezTo>
                          <a:lnTo>
                            <a:pt x="273367" y="562566"/>
                          </a:lnTo>
                          <a:close/>
                        </a:path>
                      </a:pathLst>
                    </a:custGeom>
                    <a:solidFill>
                      <a:srgbClr val="E9B695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1010" name="Google Shape;1010;p20"/>
                <p:cNvGrpSpPr/>
                <p:nvPr/>
              </p:nvGrpSpPr>
              <p:grpSpPr>
                <a:xfrm>
                  <a:off x="5986462" y="4501515"/>
                  <a:ext cx="2279332" cy="1354454"/>
                  <a:chOff x="5986462" y="4501515"/>
                  <a:chExt cx="2279332" cy="1354454"/>
                </a:xfrm>
              </p:grpSpPr>
              <p:sp>
                <p:nvSpPr>
                  <p:cNvPr id="1011" name="Google Shape;1011;p20"/>
                  <p:cNvSpPr/>
                  <p:nvPr/>
                </p:nvSpPr>
                <p:spPr>
                  <a:xfrm>
                    <a:off x="5986462" y="4501515"/>
                    <a:ext cx="2010727" cy="1353502"/>
                  </a:xfrm>
                  <a:custGeom>
                    <a:rect b="b" l="l" r="r" t="t"/>
                    <a:pathLst>
                      <a:path extrusionOk="0" h="1353502" w="2010727">
                        <a:moveTo>
                          <a:pt x="1532573" y="1353503"/>
                        </a:moveTo>
                        <a:lnTo>
                          <a:pt x="400050" y="630555"/>
                        </a:lnTo>
                        <a:lnTo>
                          <a:pt x="0" y="246697"/>
                        </a:lnTo>
                        <a:lnTo>
                          <a:pt x="267653" y="0"/>
                        </a:lnTo>
                        <a:lnTo>
                          <a:pt x="2010727" y="381953"/>
                        </a:lnTo>
                        <a:close/>
                      </a:path>
                    </a:pathLst>
                  </a:custGeom>
                  <a:solidFill>
                    <a:srgbClr val="AA4017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0"/>
                  <p:cNvSpPr/>
                  <p:nvPr/>
                </p:nvSpPr>
                <p:spPr>
                  <a:xfrm>
                    <a:off x="5986462" y="4501515"/>
                    <a:ext cx="1127759" cy="884872"/>
                  </a:xfrm>
                  <a:custGeom>
                    <a:rect b="b" l="l" r="r" t="t"/>
                    <a:pathLst>
                      <a:path extrusionOk="0" h="884872" w="1127759">
                        <a:moveTo>
                          <a:pt x="797243" y="884872"/>
                        </a:moveTo>
                        <a:lnTo>
                          <a:pt x="399097" y="630555"/>
                        </a:lnTo>
                        <a:lnTo>
                          <a:pt x="0" y="246697"/>
                        </a:lnTo>
                        <a:lnTo>
                          <a:pt x="266700" y="0"/>
                        </a:lnTo>
                        <a:lnTo>
                          <a:pt x="1127760" y="188595"/>
                        </a:lnTo>
                        <a:cubicBezTo>
                          <a:pt x="536257" y="409575"/>
                          <a:pt x="1132523" y="541972"/>
                          <a:pt x="922020" y="713422"/>
                        </a:cubicBezTo>
                        <a:cubicBezTo>
                          <a:pt x="854393" y="769620"/>
                          <a:pt x="814388" y="827722"/>
                          <a:pt x="797243" y="884872"/>
                        </a:cubicBezTo>
                        <a:close/>
                      </a:path>
                    </a:pathLst>
                  </a:custGeom>
                  <a:solidFill>
                    <a:srgbClr val="B24718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1013" name="Google Shape;1013;p20"/>
                  <p:cNvGrpSpPr/>
                  <p:nvPr/>
                </p:nvGrpSpPr>
                <p:grpSpPr>
                  <a:xfrm>
                    <a:off x="7511644" y="4878808"/>
                    <a:ext cx="754150" cy="977161"/>
                    <a:chOff x="7511644" y="4878808"/>
                    <a:chExt cx="754150" cy="977161"/>
                  </a:xfrm>
                </p:grpSpPr>
                <p:sp>
                  <p:nvSpPr>
                    <p:cNvPr id="1014" name="Google Shape;1014;p20"/>
                    <p:cNvSpPr/>
                    <p:nvPr/>
                  </p:nvSpPr>
                  <p:spPr>
                    <a:xfrm>
                      <a:off x="7511644" y="4878808"/>
                      <a:ext cx="754150" cy="977161"/>
                    </a:xfrm>
                    <a:custGeom>
                      <a:rect b="b" l="l" r="r" t="t"/>
                      <a:pathLst>
                        <a:path extrusionOk="0" h="977161" w="754150">
                          <a:moveTo>
                            <a:pt x="306476" y="47521"/>
                          </a:moveTo>
                          <a:cubicBezTo>
                            <a:pt x="99783" y="189444"/>
                            <a:pt x="-33567" y="605686"/>
                            <a:pt x="7391" y="977161"/>
                          </a:cubicBezTo>
                          <a:lnTo>
                            <a:pt x="203606" y="842859"/>
                          </a:lnTo>
                          <a:lnTo>
                            <a:pt x="205511" y="704746"/>
                          </a:lnTo>
                          <a:lnTo>
                            <a:pt x="217893" y="833334"/>
                          </a:lnTo>
                          <a:lnTo>
                            <a:pt x="507453" y="634261"/>
                          </a:lnTo>
                          <a:lnTo>
                            <a:pt x="495070" y="478051"/>
                          </a:lnTo>
                          <a:lnTo>
                            <a:pt x="535076" y="615211"/>
                          </a:lnTo>
                          <a:lnTo>
                            <a:pt x="754151" y="464716"/>
                          </a:lnTo>
                          <a:cubicBezTo>
                            <a:pt x="713193" y="92289"/>
                            <a:pt x="512216" y="-94401"/>
                            <a:pt x="306476" y="47521"/>
                          </a:cubicBezTo>
                          <a:close/>
                        </a:path>
                      </a:pathLst>
                    </a:custGeom>
                    <a:solidFill>
                      <a:srgbClr val="903514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015" name="Google Shape;1015;p20"/>
                    <p:cNvSpPr/>
                    <p:nvPr/>
                  </p:nvSpPr>
                  <p:spPr>
                    <a:xfrm>
                      <a:off x="7552277" y="4956377"/>
                      <a:ext cx="670654" cy="869111"/>
                    </a:xfrm>
                    <a:custGeom>
                      <a:rect b="b" l="l" r="r" t="t"/>
                      <a:pathLst>
                        <a:path extrusionOk="0" h="869111" w="670654">
                          <a:moveTo>
                            <a:pt x="663035" y="342379"/>
                          </a:moveTo>
                          <a:lnTo>
                            <a:pt x="670655" y="414770"/>
                          </a:lnTo>
                          <a:lnTo>
                            <a:pt x="494443" y="535737"/>
                          </a:lnTo>
                          <a:lnTo>
                            <a:pt x="454437" y="398577"/>
                          </a:lnTo>
                          <a:lnTo>
                            <a:pt x="466820" y="554787"/>
                          </a:lnTo>
                          <a:lnTo>
                            <a:pt x="177260" y="753860"/>
                          </a:lnTo>
                          <a:lnTo>
                            <a:pt x="164878" y="625272"/>
                          </a:lnTo>
                          <a:lnTo>
                            <a:pt x="162973" y="763385"/>
                          </a:lnTo>
                          <a:lnTo>
                            <a:pt x="9620" y="869112"/>
                          </a:lnTo>
                          <a:lnTo>
                            <a:pt x="1048" y="796722"/>
                          </a:lnTo>
                          <a:cubicBezTo>
                            <a:pt x="-12287" y="486207"/>
                            <a:pt x="102965" y="159500"/>
                            <a:pt x="273463" y="42342"/>
                          </a:cubicBezTo>
                          <a:cubicBezTo>
                            <a:pt x="443960" y="-74815"/>
                            <a:pt x="610648" y="59487"/>
                            <a:pt x="663035" y="342379"/>
                          </a:cubicBezTo>
                          <a:close/>
                        </a:path>
                      </a:pathLst>
                    </a:custGeom>
                    <a:solidFill>
                      <a:srgbClr val="F6CBAF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016" name="Google Shape;1016;p20"/>
                    <p:cNvSpPr/>
                    <p:nvPr/>
                  </p:nvSpPr>
                  <p:spPr>
                    <a:xfrm>
                      <a:off x="7596035" y="5014321"/>
                      <a:ext cx="602131" cy="785451"/>
                    </a:xfrm>
                    <a:custGeom>
                      <a:rect b="b" l="l" r="r" t="t"/>
                      <a:pathLst>
                        <a:path extrusionOk="0" h="785451" w="602131">
                          <a:moveTo>
                            <a:pt x="602132" y="374924"/>
                          </a:moveTo>
                          <a:lnTo>
                            <a:pt x="589750" y="383496"/>
                          </a:lnTo>
                          <a:cubicBezTo>
                            <a:pt x="589750" y="381591"/>
                            <a:pt x="589750" y="378734"/>
                            <a:pt x="588797" y="376829"/>
                          </a:cubicBezTo>
                          <a:cubicBezTo>
                            <a:pt x="572604" y="234906"/>
                            <a:pt x="526884" y="128226"/>
                            <a:pt x="464972" y="71076"/>
                          </a:cubicBezTo>
                          <a:cubicBezTo>
                            <a:pt x="403059" y="13926"/>
                            <a:pt x="324954" y="5354"/>
                            <a:pt x="245897" y="59646"/>
                          </a:cubicBezTo>
                          <a:cubicBezTo>
                            <a:pt x="166839" y="113939"/>
                            <a:pt x="102069" y="220618"/>
                            <a:pt x="61112" y="349206"/>
                          </a:cubicBezTo>
                          <a:cubicBezTo>
                            <a:pt x="20154" y="477793"/>
                            <a:pt x="2057" y="628289"/>
                            <a:pt x="18249" y="770211"/>
                          </a:cubicBezTo>
                          <a:cubicBezTo>
                            <a:pt x="18249" y="772116"/>
                            <a:pt x="19202" y="774974"/>
                            <a:pt x="19202" y="776879"/>
                          </a:cubicBezTo>
                          <a:lnTo>
                            <a:pt x="6819" y="785451"/>
                          </a:lnTo>
                          <a:cubicBezTo>
                            <a:pt x="6819" y="783546"/>
                            <a:pt x="5867" y="780689"/>
                            <a:pt x="5867" y="778784"/>
                          </a:cubicBezTo>
                          <a:cubicBezTo>
                            <a:pt x="-10326" y="631146"/>
                            <a:pt x="7772" y="473984"/>
                            <a:pt x="50634" y="339681"/>
                          </a:cubicBezTo>
                          <a:cubicBezTo>
                            <a:pt x="93497" y="205379"/>
                            <a:pt x="161124" y="94889"/>
                            <a:pt x="243992" y="37739"/>
                          </a:cubicBezTo>
                          <a:cubicBezTo>
                            <a:pt x="325907" y="-18459"/>
                            <a:pt x="406869" y="-9886"/>
                            <a:pt x="471639" y="50121"/>
                          </a:cubicBezTo>
                          <a:cubicBezTo>
                            <a:pt x="536409" y="110129"/>
                            <a:pt x="584987" y="221571"/>
                            <a:pt x="601179" y="369209"/>
                          </a:cubicBezTo>
                          <a:cubicBezTo>
                            <a:pt x="602132" y="370161"/>
                            <a:pt x="602132" y="372066"/>
                            <a:pt x="602132" y="374924"/>
                          </a:cubicBezTo>
                          <a:lnTo>
                            <a:pt x="602132" y="374924"/>
                          </a:lnTo>
                          <a:close/>
                          <a:moveTo>
                            <a:pt x="511644" y="436836"/>
                          </a:moveTo>
                          <a:cubicBezTo>
                            <a:pt x="498309" y="320631"/>
                            <a:pt x="461162" y="233954"/>
                            <a:pt x="410679" y="187281"/>
                          </a:cubicBezTo>
                          <a:cubicBezTo>
                            <a:pt x="360197" y="140609"/>
                            <a:pt x="296379" y="132989"/>
                            <a:pt x="231609" y="177756"/>
                          </a:cubicBezTo>
                          <a:cubicBezTo>
                            <a:pt x="166839" y="221571"/>
                            <a:pt x="114452" y="309201"/>
                            <a:pt x="80162" y="413976"/>
                          </a:cubicBezTo>
                          <a:cubicBezTo>
                            <a:pt x="46824" y="518751"/>
                            <a:pt x="31584" y="641624"/>
                            <a:pt x="44919" y="757829"/>
                          </a:cubicBezTo>
                          <a:lnTo>
                            <a:pt x="57302" y="749256"/>
                          </a:lnTo>
                          <a:cubicBezTo>
                            <a:pt x="44919" y="639718"/>
                            <a:pt x="59207" y="523514"/>
                            <a:pt x="90639" y="423501"/>
                          </a:cubicBezTo>
                          <a:cubicBezTo>
                            <a:pt x="123024" y="324441"/>
                            <a:pt x="172554" y="241574"/>
                            <a:pt x="234467" y="199664"/>
                          </a:cubicBezTo>
                          <a:cubicBezTo>
                            <a:pt x="295427" y="157754"/>
                            <a:pt x="355434" y="164421"/>
                            <a:pt x="404012" y="209189"/>
                          </a:cubicBezTo>
                          <a:cubicBezTo>
                            <a:pt x="451637" y="253956"/>
                            <a:pt x="487832" y="335871"/>
                            <a:pt x="500214" y="445409"/>
                          </a:cubicBezTo>
                          <a:lnTo>
                            <a:pt x="511644" y="436836"/>
                          </a:lnTo>
                          <a:lnTo>
                            <a:pt x="511644" y="436836"/>
                          </a:lnTo>
                          <a:close/>
                          <a:moveTo>
                            <a:pt x="479259" y="458743"/>
                          </a:moveTo>
                          <a:lnTo>
                            <a:pt x="479259" y="456839"/>
                          </a:lnTo>
                          <a:cubicBezTo>
                            <a:pt x="468782" y="362541"/>
                            <a:pt x="437350" y="291104"/>
                            <a:pt x="396392" y="253004"/>
                          </a:cubicBezTo>
                          <a:cubicBezTo>
                            <a:pt x="355434" y="214904"/>
                            <a:pt x="303047" y="209189"/>
                            <a:pt x="250659" y="245384"/>
                          </a:cubicBezTo>
                          <a:cubicBezTo>
                            <a:pt x="198272" y="281579"/>
                            <a:pt x="154457" y="353016"/>
                            <a:pt x="126834" y="438741"/>
                          </a:cubicBezTo>
                          <a:cubicBezTo>
                            <a:pt x="99212" y="524466"/>
                            <a:pt x="87782" y="624479"/>
                            <a:pt x="98259" y="719729"/>
                          </a:cubicBezTo>
                          <a:lnTo>
                            <a:pt x="98259" y="721634"/>
                          </a:lnTo>
                          <a:lnTo>
                            <a:pt x="110642" y="713061"/>
                          </a:lnTo>
                          <a:lnTo>
                            <a:pt x="110642" y="711156"/>
                          </a:lnTo>
                          <a:cubicBezTo>
                            <a:pt x="101117" y="622574"/>
                            <a:pt x="111594" y="528276"/>
                            <a:pt x="137312" y="448266"/>
                          </a:cubicBezTo>
                          <a:cubicBezTo>
                            <a:pt x="163029" y="368256"/>
                            <a:pt x="203987" y="301581"/>
                            <a:pt x="252564" y="268243"/>
                          </a:cubicBezTo>
                          <a:cubicBezTo>
                            <a:pt x="302094" y="234906"/>
                            <a:pt x="350672" y="239668"/>
                            <a:pt x="388772" y="275864"/>
                          </a:cubicBezTo>
                          <a:cubicBezTo>
                            <a:pt x="427825" y="312059"/>
                            <a:pt x="456400" y="378734"/>
                            <a:pt x="465925" y="467316"/>
                          </a:cubicBezTo>
                          <a:lnTo>
                            <a:pt x="465925" y="469221"/>
                          </a:lnTo>
                          <a:lnTo>
                            <a:pt x="479259" y="458743"/>
                          </a:lnTo>
                          <a:lnTo>
                            <a:pt x="479259" y="458743"/>
                          </a:lnTo>
                          <a:close/>
                          <a:moveTo>
                            <a:pt x="420204" y="499701"/>
                          </a:moveTo>
                          <a:cubicBezTo>
                            <a:pt x="411632" y="435884"/>
                            <a:pt x="389725" y="388259"/>
                            <a:pt x="361150" y="362541"/>
                          </a:cubicBezTo>
                          <a:cubicBezTo>
                            <a:pt x="330669" y="333966"/>
                            <a:pt x="292569" y="330156"/>
                            <a:pt x="254469" y="356826"/>
                          </a:cubicBezTo>
                          <a:cubicBezTo>
                            <a:pt x="216369" y="383496"/>
                            <a:pt x="183984" y="435884"/>
                            <a:pt x="163982" y="498749"/>
                          </a:cubicBezTo>
                          <a:cubicBezTo>
                            <a:pt x="144932" y="557804"/>
                            <a:pt x="136359" y="626384"/>
                            <a:pt x="142074" y="692106"/>
                          </a:cubicBezTo>
                          <a:lnTo>
                            <a:pt x="154457" y="683534"/>
                          </a:lnTo>
                          <a:cubicBezTo>
                            <a:pt x="149694" y="623526"/>
                            <a:pt x="157314" y="561614"/>
                            <a:pt x="174459" y="508274"/>
                          </a:cubicBezTo>
                          <a:cubicBezTo>
                            <a:pt x="192557" y="451124"/>
                            <a:pt x="222084" y="403499"/>
                            <a:pt x="257327" y="378734"/>
                          </a:cubicBezTo>
                          <a:cubicBezTo>
                            <a:pt x="292569" y="354921"/>
                            <a:pt x="326859" y="358731"/>
                            <a:pt x="354482" y="384449"/>
                          </a:cubicBezTo>
                          <a:cubicBezTo>
                            <a:pt x="380200" y="408261"/>
                            <a:pt x="400202" y="451124"/>
                            <a:pt x="408775" y="509226"/>
                          </a:cubicBezTo>
                          <a:lnTo>
                            <a:pt x="420204" y="499701"/>
                          </a:lnTo>
                          <a:lnTo>
                            <a:pt x="420204" y="499701"/>
                          </a:lnTo>
                          <a:close/>
                          <a:moveTo>
                            <a:pt x="365912" y="537801"/>
                          </a:moveTo>
                          <a:cubicBezTo>
                            <a:pt x="360197" y="497796"/>
                            <a:pt x="346862" y="467316"/>
                            <a:pt x="328764" y="450171"/>
                          </a:cubicBezTo>
                          <a:cubicBezTo>
                            <a:pt x="309714" y="432074"/>
                            <a:pt x="284950" y="429216"/>
                            <a:pt x="261137" y="446361"/>
                          </a:cubicBezTo>
                          <a:cubicBezTo>
                            <a:pt x="236372" y="463506"/>
                            <a:pt x="216369" y="495891"/>
                            <a:pt x="203987" y="535896"/>
                          </a:cubicBezTo>
                          <a:cubicBezTo>
                            <a:pt x="191604" y="573043"/>
                            <a:pt x="185889" y="616859"/>
                            <a:pt x="189699" y="658768"/>
                          </a:cubicBezTo>
                          <a:lnTo>
                            <a:pt x="202082" y="650196"/>
                          </a:lnTo>
                          <a:cubicBezTo>
                            <a:pt x="199224" y="614954"/>
                            <a:pt x="203987" y="577806"/>
                            <a:pt x="214464" y="545421"/>
                          </a:cubicBezTo>
                          <a:cubicBezTo>
                            <a:pt x="225894" y="511131"/>
                            <a:pt x="243039" y="482556"/>
                            <a:pt x="263994" y="468268"/>
                          </a:cubicBezTo>
                          <a:cubicBezTo>
                            <a:pt x="284950" y="453981"/>
                            <a:pt x="305904" y="455886"/>
                            <a:pt x="322097" y="471126"/>
                          </a:cubicBezTo>
                          <a:cubicBezTo>
                            <a:pt x="337337" y="485414"/>
                            <a:pt x="349719" y="511131"/>
                            <a:pt x="354482" y="545421"/>
                          </a:cubicBezTo>
                          <a:lnTo>
                            <a:pt x="365912" y="537801"/>
                          </a:lnTo>
                          <a:lnTo>
                            <a:pt x="365912" y="537801"/>
                          </a:lnTo>
                          <a:close/>
                          <a:moveTo>
                            <a:pt x="328764" y="562566"/>
                          </a:moveTo>
                          <a:cubicBezTo>
                            <a:pt x="322097" y="509226"/>
                            <a:pt x="292569" y="482556"/>
                            <a:pt x="262089" y="502559"/>
                          </a:cubicBezTo>
                          <a:cubicBezTo>
                            <a:pt x="231609" y="523514"/>
                            <a:pt x="212559" y="583521"/>
                            <a:pt x="217322" y="638766"/>
                          </a:cubicBezTo>
                          <a:lnTo>
                            <a:pt x="229704" y="630193"/>
                          </a:lnTo>
                          <a:cubicBezTo>
                            <a:pt x="225894" y="588284"/>
                            <a:pt x="241134" y="540659"/>
                            <a:pt x="263994" y="525418"/>
                          </a:cubicBezTo>
                          <a:cubicBezTo>
                            <a:pt x="287807" y="509226"/>
                            <a:pt x="310667" y="530181"/>
                            <a:pt x="315429" y="571139"/>
                          </a:cubicBezTo>
                          <a:lnTo>
                            <a:pt x="328764" y="562566"/>
                          </a:lnTo>
                          <a:close/>
                        </a:path>
                      </a:pathLst>
                    </a:custGeom>
                    <a:solidFill>
                      <a:srgbClr val="E9B695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</p:grpSp>
          <p:grpSp>
            <p:nvGrpSpPr>
              <p:cNvPr id="1017" name="Google Shape;1017;p20"/>
              <p:cNvGrpSpPr/>
              <p:nvPr/>
            </p:nvGrpSpPr>
            <p:grpSpPr>
              <a:xfrm>
                <a:off x="5312092" y="4742484"/>
                <a:ext cx="1564957" cy="1295412"/>
                <a:chOff x="5312092" y="4742484"/>
                <a:chExt cx="1564957" cy="1295412"/>
              </a:xfrm>
            </p:grpSpPr>
            <p:sp>
              <p:nvSpPr>
                <p:cNvPr id="1018" name="Google Shape;1018;p20"/>
                <p:cNvSpPr/>
                <p:nvPr/>
              </p:nvSpPr>
              <p:spPr>
                <a:xfrm>
                  <a:off x="5338762" y="4742484"/>
                  <a:ext cx="1510665" cy="1089673"/>
                </a:xfrm>
                <a:custGeom>
                  <a:rect b="b" l="l" r="r" t="t"/>
                  <a:pathLst>
                    <a:path extrusionOk="0" h="1089673" w="1510665">
                      <a:moveTo>
                        <a:pt x="0" y="1089673"/>
                      </a:moveTo>
                      <a:lnTo>
                        <a:pt x="1510665" y="1089673"/>
                      </a:lnTo>
                      <a:lnTo>
                        <a:pt x="1303020" y="348628"/>
                      </a:lnTo>
                      <a:cubicBezTo>
                        <a:pt x="1171575" y="-121907"/>
                        <a:pt x="332422" y="-110477"/>
                        <a:pt x="204788" y="348628"/>
                      </a:cubicBezTo>
                      <a:lnTo>
                        <a:pt x="0" y="1089673"/>
                      </a:lnTo>
                      <a:close/>
                    </a:path>
                  </a:pathLst>
                </a:custGeom>
                <a:solidFill>
                  <a:srgbClr val="B2471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9" name="Google Shape;1019;p20"/>
                <p:cNvSpPr/>
                <p:nvPr/>
              </p:nvSpPr>
              <p:spPr>
                <a:xfrm>
                  <a:off x="5499734" y="4743436"/>
                  <a:ext cx="1186815" cy="521136"/>
                </a:xfrm>
                <a:custGeom>
                  <a:rect b="b" l="l" r="r" t="t"/>
                  <a:pathLst>
                    <a:path extrusionOk="0" h="521136" w="1186815">
                      <a:moveTo>
                        <a:pt x="1186815" y="504838"/>
                      </a:moveTo>
                      <a:lnTo>
                        <a:pt x="1143000" y="348628"/>
                      </a:lnTo>
                      <a:cubicBezTo>
                        <a:pt x="1011555" y="-121907"/>
                        <a:pt x="172403" y="-110477"/>
                        <a:pt x="44768" y="348628"/>
                      </a:cubicBezTo>
                      <a:lnTo>
                        <a:pt x="0" y="511506"/>
                      </a:lnTo>
                      <a:cubicBezTo>
                        <a:pt x="56197" y="506743"/>
                        <a:pt x="121920" y="485788"/>
                        <a:pt x="200025" y="443878"/>
                      </a:cubicBezTo>
                      <a:cubicBezTo>
                        <a:pt x="480060" y="294336"/>
                        <a:pt x="570547" y="306718"/>
                        <a:pt x="849630" y="472453"/>
                      </a:cubicBezTo>
                      <a:cubicBezTo>
                        <a:pt x="936308" y="523888"/>
                        <a:pt x="1069658" y="534365"/>
                        <a:pt x="1186815" y="504838"/>
                      </a:cubicBezTo>
                      <a:close/>
                    </a:path>
                  </a:pathLst>
                </a:custGeom>
                <a:solidFill>
                  <a:srgbClr val="C0541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0" name="Google Shape;1020;p20"/>
                <p:cNvSpPr/>
                <p:nvPr/>
              </p:nvSpPr>
              <p:spPr>
                <a:xfrm>
                  <a:off x="5312092" y="5255894"/>
                  <a:ext cx="1564957" cy="782002"/>
                </a:xfrm>
                <a:custGeom>
                  <a:rect b="b" l="l" r="r" t="t"/>
                  <a:pathLst>
                    <a:path extrusionOk="0" h="782002" w="1564957">
                      <a:moveTo>
                        <a:pt x="782955" y="0"/>
                      </a:moveTo>
                      <a:cubicBezTo>
                        <a:pt x="1215390" y="0"/>
                        <a:pt x="1564958" y="350520"/>
                        <a:pt x="1564958" y="782003"/>
                      </a:cubicBezTo>
                      <a:lnTo>
                        <a:pt x="1154430" y="782003"/>
                      </a:lnTo>
                      <a:lnTo>
                        <a:pt x="1120140" y="634365"/>
                      </a:lnTo>
                      <a:lnTo>
                        <a:pt x="1122998" y="782003"/>
                      </a:lnTo>
                      <a:lnTo>
                        <a:pt x="517208" y="782003"/>
                      </a:lnTo>
                      <a:lnTo>
                        <a:pt x="506730" y="603885"/>
                      </a:lnTo>
                      <a:lnTo>
                        <a:pt x="458152" y="782003"/>
                      </a:lnTo>
                      <a:lnTo>
                        <a:pt x="0" y="782003"/>
                      </a:lnTo>
                      <a:cubicBezTo>
                        <a:pt x="0" y="349568"/>
                        <a:pt x="350520" y="0"/>
                        <a:pt x="782955" y="0"/>
                      </a:cubicBezTo>
                      <a:close/>
                    </a:path>
                  </a:pathLst>
                </a:custGeom>
                <a:solidFill>
                  <a:srgbClr val="90351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1" name="Google Shape;1021;p20"/>
                <p:cNvSpPr/>
                <p:nvPr/>
              </p:nvSpPr>
              <p:spPr>
                <a:xfrm>
                  <a:off x="5401627" y="5339714"/>
                  <a:ext cx="1385887" cy="698182"/>
                </a:xfrm>
                <a:custGeom>
                  <a:rect b="b" l="l" r="r" t="t"/>
                  <a:pathLst>
                    <a:path extrusionOk="0" h="698182" w="1385887">
                      <a:moveTo>
                        <a:pt x="0" y="613410"/>
                      </a:moveTo>
                      <a:lnTo>
                        <a:pt x="0" y="698183"/>
                      </a:lnTo>
                      <a:lnTo>
                        <a:pt x="368617" y="698183"/>
                      </a:lnTo>
                      <a:lnTo>
                        <a:pt x="417195" y="520065"/>
                      </a:lnTo>
                      <a:lnTo>
                        <a:pt x="427672" y="698183"/>
                      </a:lnTo>
                      <a:lnTo>
                        <a:pt x="1033463" y="698183"/>
                      </a:lnTo>
                      <a:lnTo>
                        <a:pt x="1030605" y="550545"/>
                      </a:lnTo>
                      <a:lnTo>
                        <a:pt x="1064895" y="698183"/>
                      </a:lnTo>
                      <a:lnTo>
                        <a:pt x="1385888" y="698183"/>
                      </a:lnTo>
                      <a:lnTo>
                        <a:pt x="1385888" y="613410"/>
                      </a:lnTo>
                      <a:cubicBezTo>
                        <a:pt x="1343978" y="267653"/>
                        <a:pt x="1049655" y="0"/>
                        <a:pt x="693420" y="0"/>
                      </a:cubicBezTo>
                      <a:cubicBezTo>
                        <a:pt x="336232" y="0"/>
                        <a:pt x="41910" y="267653"/>
                        <a:pt x="0" y="613410"/>
                      </a:cubicBezTo>
                      <a:close/>
                    </a:path>
                  </a:pathLst>
                </a:custGeom>
                <a:solidFill>
                  <a:srgbClr val="F6CBAF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2" name="Google Shape;1022;p20"/>
                <p:cNvSpPr/>
                <p:nvPr/>
              </p:nvSpPr>
              <p:spPr>
                <a:xfrm>
                  <a:off x="5454967" y="5406389"/>
                  <a:ext cx="1247775" cy="631507"/>
                </a:xfrm>
                <a:custGeom>
                  <a:rect b="b" l="l" r="r" t="t"/>
                  <a:pathLst>
                    <a:path extrusionOk="0" h="631507" w="1247775">
                      <a:moveTo>
                        <a:pt x="0" y="631508"/>
                      </a:moveTo>
                      <a:lnTo>
                        <a:pt x="25717" y="631508"/>
                      </a:lnTo>
                      <a:cubicBezTo>
                        <a:pt x="25717" y="628650"/>
                        <a:pt x="25717" y="626745"/>
                        <a:pt x="25717" y="623888"/>
                      </a:cubicBezTo>
                      <a:cubicBezTo>
                        <a:pt x="25717" y="459105"/>
                        <a:pt x="92392" y="309563"/>
                        <a:pt x="200977" y="200978"/>
                      </a:cubicBezTo>
                      <a:cubicBezTo>
                        <a:pt x="309563" y="92393"/>
                        <a:pt x="458152" y="25718"/>
                        <a:pt x="623888" y="25718"/>
                      </a:cubicBezTo>
                      <a:cubicBezTo>
                        <a:pt x="788670" y="25718"/>
                        <a:pt x="938213" y="92393"/>
                        <a:pt x="1046797" y="200978"/>
                      </a:cubicBezTo>
                      <a:cubicBezTo>
                        <a:pt x="1155382" y="309563"/>
                        <a:pt x="1222057" y="458153"/>
                        <a:pt x="1222057" y="623888"/>
                      </a:cubicBezTo>
                      <a:cubicBezTo>
                        <a:pt x="1222057" y="626745"/>
                        <a:pt x="1222057" y="628650"/>
                        <a:pt x="1222057" y="631508"/>
                      </a:cubicBezTo>
                      <a:lnTo>
                        <a:pt x="1247775" y="631508"/>
                      </a:lnTo>
                      <a:cubicBezTo>
                        <a:pt x="1247775" y="628650"/>
                        <a:pt x="1247775" y="626745"/>
                        <a:pt x="1247775" y="623888"/>
                      </a:cubicBezTo>
                      <a:cubicBezTo>
                        <a:pt x="1247775" y="451485"/>
                        <a:pt x="1178242" y="296228"/>
                        <a:pt x="1064895" y="182880"/>
                      </a:cubicBezTo>
                      <a:cubicBezTo>
                        <a:pt x="952500" y="70485"/>
                        <a:pt x="796290" y="0"/>
                        <a:pt x="623888" y="0"/>
                      </a:cubicBezTo>
                      <a:cubicBezTo>
                        <a:pt x="451485" y="0"/>
                        <a:pt x="296227" y="69533"/>
                        <a:pt x="182880" y="182880"/>
                      </a:cubicBezTo>
                      <a:cubicBezTo>
                        <a:pt x="70485" y="295275"/>
                        <a:pt x="0" y="451485"/>
                        <a:pt x="0" y="623888"/>
                      </a:cubicBezTo>
                      <a:cubicBezTo>
                        <a:pt x="0" y="625793"/>
                        <a:pt x="0" y="628650"/>
                        <a:pt x="0" y="631508"/>
                      </a:cubicBezTo>
                      <a:lnTo>
                        <a:pt x="0" y="631508"/>
                      </a:lnTo>
                      <a:close/>
                      <a:moveTo>
                        <a:pt x="189547" y="631508"/>
                      </a:moveTo>
                      <a:cubicBezTo>
                        <a:pt x="189547" y="497205"/>
                        <a:pt x="244792" y="375285"/>
                        <a:pt x="332422" y="286703"/>
                      </a:cubicBezTo>
                      <a:cubicBezTo>
                        <a:pt x="421005" y="198120"/>
                        <a:pt x="542925" y="143828"/>
                        <a:pt x="678180" y="143828"/>
                      </a:cubicBezTo>
                      <a:cubicBezTo>
                        <a:pt x="813435" y="143828"/>
                        <a:pt x="935355" y="198120"/>
                        <a:pt x="1023938" y="286703"/>
                      </a:cubicBezTo>
                      <a:cubicBezTo>
                        <a:pt x="1112520" y="375285"/>
                        <a:pt x="1166813" y="497205"/>
                        <a:pt x="1166813" y="631508"/>
                      </a:cubicBezTo>
                      <a:lnTo>
                        <a:pt x="1141095" y="631508"/>
                      </a:lnTo>
                      <a:cubicBezTo>
                        <a:pt x="1141095" y="503873"/>
                        <a:pt x="1088707" y="388620"/>
                        <a:pt x="1005840" y="304800"/>
                      </a:cubicBezTo>
                      <a:cubicBezTo>
                        <a:pt x="922020" y="220980"/>
                        <a:pt x="806767" y="169545"/>
                        <a:pt x="678180" y="169545"/>
                      </a:cubicBezTo>
                      <a:cubicBezTo>
                        <a:pt x="550545" y="169545"/>
                        <a:pt x="434340" y="220980"/>
                        <a:pt x="350520" y="304800"/>
                      </a:cubicBezTo>
                      <a:cubicBezTo>
                        <a:pt x="266700" y="388620"/>
                        <a:pt x="215265" y="503873"/>
                        <a:pt x="215265" y="631508"/>
                      </a:cubicBezTo>
                      <a:lnTo>
                        <a:pt x="189547" y="631508"/>
                      </a:lnTo>
                      <a:lnTo>
                        <a:pt x="189547" y="631508"/>
                      </a:lnTo>
                      <a:close/>
                      <a:moveTo>
                        <a:pt x="257175" y="631508"/>
                      </a:moveTo>
                      <a:lnTo>
                        <a:pt x="257175" y="629603"/>
                      </a:lnTo>
                      <a:cubicBezTo>
                        <a:pt x="257175" y="519113"/>
                        <a:pt x="301942" y="420053"/>
                        <a:pt x="374332" y="347663"/>
                      </a:cubicBezTo>
                      <a:cubicBezTo>
                        <a:pt x="446722" y="275273"/>
                        <a:pt x="545782" y="230505"/>
                        <a:pt x="656272" y="230505"/>
                      </a:cubicBezTo>
                      <a:cubicBezTo>
                        <a:pt x="766763" y="230505"/>
                        <a:pt x="865822" y="275273"/>
                        <a:pt x="938213" y="347663"/>
                      </a:cubicBezTo>
                      <a:cubicBezTo>
                        <a:pt x="1010602" y="420053"/>
                        <a:pt x="1055370" y="519113"/>
                        <a:pt x="1055370" y="629603"/>
                      </a:cubicBezTo>
                      <a:lnTo>
                        <a:pt x="1055370" y="631508"/>
                      </a:lnTo>
                      <a:lnTo>
                        <a:pt x="1029652" y="631508"/>
                      </a:lnTo>
                      <a:lnTo>
                        <a:pt x="1029652" y="629603"/>
                      </a:lnTo>
                      <a:cubicBezTo>
                        <a:pt x="1029652" y="526733"/>
                        <a:pt x="987742" y="433388"/>
                        <a:pt x="920115" y="365760"/>
                      </a:cubicBezTo>
                      <a:cubicBezTo>
                        <a:pt x="852488" y="298133"/>
                        <a:pt x="759142" y="256223"/>
                        <a:pt x="656272" y="256223"/>
                      </a:cubicBezTo>
                      <a:cubicBezTo>
                        <a:pt x="553402" y="256223"/>
                        <a:pt x="460057" y="298133"/>
                        <a:pt x="392430" y="365760"/>
                      </a:cubicBezTo>
                      <a:cubicBezTo>
                        <a:pt x="324802" y="433388"/>
                        <a:pt x="282892" y="526733"/>
                        <a:pt x="282892" y="629603"/>
                      </a:cubicBezTo>
                      <a:lnTo>
                        <a:pt x="282892" y="631508"/>
                      </a:lnTo>
                      <a:lnTo>
                        <a:pt x="257175" y="631508"/>
                      </a:lnTo>
                      <a:lnTo>
                        <a:pt x="257175" y="631508"/>
                      </a:lnTo>
                      <a:close/>
                      <a:moveTo>
                        <a:pt x="380047" y="631508"/>
                      </a:moveTo>
                      <a:cubicBezTo>
                        <a:pt x="383857" y="556260"/>
                        <a:pt x="415290" y="488633"/>
                        <a:pt x="465772" y="439103"/>
                      </a:cubicBezTo>
                      <a:cubicBezTo>
                        <a:pt x="519113" y="385763"/>
                        <a:pt x="591502" y="353378"/>
                        <a:pt x="672465" y="353378"/>
                      </a:cubicBezTo>
                      <a:cubicBezTo>
                        <a:pt x="753427" y="353378"/>
                        <a:pt x="826770" y="385763"/>
                        <a:pt x="879157" y="439103"/>
                      </a:cubicBezTo>
                      <a:cubicBezTo>
                        <a:pt x="928688" y="488633"/>
                        <a:pt x="961072" y="556260"/>
                        <a:pt x="964882" y="631508"/>
                      </a:cubicBezTo>
                      <a:lnTo>
                        <a:pt x="939165" y="631508"/>
                      </a:lnTo>
                      <a:cubicBezTo>
                        <a:pt x="935355" y="563880"/>
                        <a:pt x="906780" y="501968"/>
                        <a:pt x="861060" y="457200"/>
                      </a:cubicBezTo>
                      <a:cubicBezTo>
                        <a:pt x="812482" y="408623"/>
                        <a:pt x="745807" y="379095"/>
                        <a:pt x="672465" y="379095"/>
                      </a:cubicBezTo>
                      <a:cubicBezTo>
                        <a:pt x="599122" y="379095"/>
                        <a:pt x="532447" y="408623"/>
                        <a:pt x="483870" y="457200"/>
                      </a:cubicBezTo>
                      <a:cubicBezTo>
                        <a:pt x="439102" y="501968"/>
                        <a:pt x="409575" y="563880"/>
                        <a:pt x="405765" y="631508"/>
                      </a:cubicBezTo>
                      <a:lnTo>
                        <a:pt x="380047" y="631508"/>
                      </a:lnTo>
                      <a:lnTo>
                        <a:pt x="380047" y="631508"/>
                      </a:lnTo>
                      <a:close/>
                      <a:moveTo>
                        <a:pt x="496252" y="631508"/>
                      </a:moveTo>
                      <a:cubicBezTo>
                        <a:pt x="498157" y="583883"/>
                        <a:pt x="519113" y="541020"/>
                        <a:pt x="550545" y="509588"/>
                      </a:cubicBezTo>
                      <a:cubicBezTo>
                        <a:pt x="583882" y="476250"/>
                        <a:pt x="630555" y="455295"/>
                        <a:pt x="681990" y="455295"/>
                      </a:cubicBezTo>
                      <a:cubicBezTo>
                        <a:pt x="733425" y="455295"/>
                        <a:pt x="780097" y="476250"/>
                        <a:pt x="813435" y="509588"/>
                      </a:cubicBezTo>
                      <a:cubicBezTo>
                        <a:pt x="844867" y="541020"/>
                        <a:pt x="864870" y="583883"/>
                        <a:pt x="867727" y="631508"/>
                      </a:cubicBezTo>
                      <a:lnTo>
                        <a:pt x="841057" y="631508"/>
                      </a:lnTo>
                      <a:cubicBezTo>
                        <a:pt x="839152" y="590550"/>
                        <a:pt x="821055" y="554355"/>
                        <a:pt x="794385" y="527685"/>
                      </a:cubicBezTo>
                      <a:cubicBezTo>
                        <a:pt x="765810" y="499110"/>
                        <a:pt x="725805" y="481013"/>
                        <a:pt x="681038" y="481013"/>
                      </a:cubicBezTo>
                      <a:cubicBezTo>
                        <a:pt x="637222" y="481013"/>
                        <a:pt x="597217" y="499110"/>
                        <a:pt x="567690" y="527685"/>
                      </a:cubicBezTo>
                      <a:cubicBezTo>
                        <a:pt x="541020" y="554355"/>
                        <a:pt x="522922" y="591503"/>
                        <a:pt x="521017" y="631508"/>
                      </a:cubicBezTo>
                      <a:lnTo>
                        <a:pt x="496252" y="631508"/>
                      </a:lnTo>
                      <a:lnTo>
                        <a:pt x="496252" y="631508"/>
                      </a:lnTo>
                      <a:close/>
                      <a:moveTo>
                        <a:pt x="571500" y="631508"/>
                      </a:moveTo>
                      <a:cubicBezTo>
                        <a:pt x="572452" y="568643"/>
                        <a:pt x="624840" y="518160"/>
                        <a:pt x="687705" y="518160"/>
                      </a:cubicBezTo>
                      <a:cubicBezTo>
                        <a:pt x="750570" y="518160"/>
                        <a:pt x="802005" y="568643"/>
                        <a:pt x="803910" y="631508"/>
                      </a:cubicBezTo>
                      <a:lnTo>
                        <a:pt x="778192" y="631508"/>
                      </a:lnTo>
                      <a:cubicBezTo>
                        <a:pt x="777240" y="582930"/>
                        <a:pt x="737235" y="543878"/>
                        <a:pt x="687705" y="543878"/>
                      </a:cubicBezTo>
                      <a:cubicBezTo>
                        <a:pt x="638175" y="543878"/>
                        <a:pt x="599122" y="582930"/>
                        <a:pt x="597217" y="631508"/>
                      </a:cubicBezTo>
                      <a:lnTo>
                        <a:pt x="571500" y="631508"/>
                      </a:lnTo>
                      <a:close/>
                    </a:path>
                  </a:pathLst>
                </a:custGeom>
                <a:solidFill>
                  <a:srgbClr val="E9B695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1023" name="Google Shape;1023;p20"/>
            <p:cNvSpPr/>
            <p:nvPr/>
          </p:nvSpPr>
          <p:spPr>
            <a:xfrm>
              <a:off x="4633802" y="1134427"/>
              <a:ext cx="2701644" cy="3765336"/>
            </a:xfrm>
            <a:custGeom>
              <a:rect b="b" l="l" r="r" t="t"/>
              <a:pathLst>
                <a:path extrusionOk="0" h="3765336" w="2701644">
                  <a:moveTo>
                    <a:pt x="331580" y="2976563"/>
                  </a:moveTo>
                  <a:cubicBezTo>
                    <a:pt x="327770" y="3114675"/>
                    <a:pt x="372537" y="3252788"/>
                    <a:pt x="465882" y="3368040"/>
                  </a:cubicBezTo>
                  <a:cubicBezTo>
                    <a:pt x="602090" y="3537585"/>
                    <a:pt x="792590" y="3656648"/>
                    <a:pt x="1020238" y="3708083"/>
                  </a:cubicBezTo>
                  <a:cubicBezTo>
                    <a:pt x="1227882" y="3755708"/>
                    <a:pt x="1437432" y="3772853"/>
                    <a:pt x="1666032" y="3762375"/>
                  </a:cubicBezTo>
                  <a:lnTo>
                    <a:pt x="1694607" y="3761423"/>
                  </a:lnTo>
                  <a:cubicBezTo>
                    <a:pt x="1807955" y="3756660"/>
                    <a:pt x="1913682" y="3732848"/>
                    <a:pt x="2010838" y="3692843"/>
                  </a:cubicBezTo>
                  <a:cubicBezTo>
                    <a:pt x="2191813" y="3617595"/>
                    <a:pt x="2320400" y="3485198"/>
                    <a:pt x="2388980" y="3301365"/>
                  </a:cubicBezTo>
                  <a:cubicBezTo>
                    <a:pt x="2430890" y="3188970"/>
                    <a:pt x="2443273" y="3076575"/>
                    <a:pt x="2426128" y="2966085"/>
                  </a:cubicBezTo>
                  <a:cubicBezTo>
                    <a:pt x="2377550" y="2649855"/>
                    <a:pt x="2434700" y="2355533"/>
                    <a:pt x="2594720" y="2092642"/>
                  </a:cubicBezTo>
                  <a:cubicBezTo>
                    <a:pt x="2709020" y="1905953"/>
                    <a:pt x="2731880" y="1699260"/>
                    <a:pt x="2662348" y="1491615"/>
                  </a:cubicBezTo>
                  <a:lnTo>
                    <a:pt x="2598530" y="1302068"/>
                  </a:lnTo>
                  <a:lnTo>
                    <a:pt x="2585195" y="1350645"/>
                  </a:lnTo>
                  <a:cubicBezTo>
                    <a:pt x="2520425" y="1593533"/>
                    <a:pt x="2361357" y="1774508"/>
                    <a:pt x="2129900" y="1870710"/>
                  </a:cubicBezTo>
                  <a:lnTo>
                    <a:pt x="1881297" y="1974533"/>
                  </a:lnTo>
                  <a:lnTo>
                    <a:pt x="1879392" y="1970723"/>
                  </a:lnTo>
                  <a:cubicBezTo>
                    <a:pt x="1721278" y="1659255"/>
                    <a:pt x="1745090" y="1305878"/>
                    <a:pt x="1935590" y="1026795"/>
                  </a:cubicBezTo>
                  <a:cubicBezTo>
                    <a:pt x="2121328" y="755332"/>
                    <a:pt x="2150855" y="434340"/>
                    <a:pt x="2018457" y="133350"/>
                  </a:cubicBezTo>
                  <a:lnTo>
                    <a:pt x="1960355" y="0"/>
                  </a:lnTo>
                  <a:lnTo>
                    <a:pt x="1912730" y="154305"/>
                  </a:lnTo>
                  <a:cubicBezTo>
                    <a:pt x="1834625" y="407670"/>
                    <a:pt x="1672700" y="596265"/>
                    <a:pt x="1434575" y="713423"/>
                  </a:cubicBezTo>
                  <a:cubicBezTo>
                    <a:pt x="1044050" y="903923"/>
                    <a:pt x="792590" y="1240155"/>
                    <a:pt x="721152" y="1668780"/>
                  </a:cubicBezTo>
                  <a:lnTo>
                    <a:pt x="704007" y="1767840"/>
                  </a:lnTo>
                  <a:lnTo>
                    <a:pt x="597327" y="1704023"/>
                  </a:lnTo>
                  <a:cubicBezTo>
                    <a:pt x="366822" y="1566863"/>
                    <a:pt x="247760" y="1320165"/>
                    <a:pt x="283002" y="1054418"/>
                  </a:cubicBezTo>
                  <a:lnTo>
                    <a:pt x="283955" y="1045845"/>
                  </a:lnTo>
                  <a:lnTo>
                    <a:pt x="190610" y="1170623"/>
                  </a:lnTo>
                  <a:cubicBezTo>
                    <a:pt x="-43705" y="1485900"/>
                    <a:pt x="-63708" y="1889760"/>
                    <a:pt x="140127" y="2225993"/>
                  </a:cubicBezTo>
                  <a:cubicBezTo>
                    <a:pt x="273477" y="2446973"/>
                    <a:pt x="339200" y="2701290"/>
                    <a:pt x="331580" y="2976563"/>
                  </a:cubicBezTo>
                  <a:close/>
                </a:path>
              </a:pathLst>
            </a:custGeom>
            <a:solidFill>
              <a:srgbClr val="EE743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20"/>
            <p:cNvSpPr/>
            <p:nvPr/>
          </p:nvSpPr>
          <p:spPr>
            <a:xfrm>
              <a:off x="5178635" y="2499359"/>
              <a:ext cx="1800332" cy="2298773"/>
            </a:xfrm>
            <a:custGeom>
              <a:rect b="b" l="l" r="r" t="t"/>
              <a:pathLst>
                <a:path extrusionOk="0" h="2298773" w="1800332">
                  <a:moveTo>
                    <a:pt x="1800333" y="776288"/>
                  </a:moveTo>
                  <a:cubicBezTo>
                    <a:pt x="1511725" y="828675"/>
                    <a:pt x="1363135" y="898208"/>
                    <a:pt x="1213593" y="1168718"/>
                  </a:cubicBezTo>
                  <a:cubicBezTo>
                    <a:pt x="933558" y="884872"/>
                    <a:pt x="699242" y="544830"/>
                    <a:pt x="803065" y="0"/>
                  </a:cubicBezTo>
                  <a:cubicBezTo>
                    <a:pt x="384917" y="386715"/>
                    <a:pt x="308717" y="877253"/>
                    <a:pt x="443972" y="1382078"/>
                  </a:cubicBezTo>
                  <a:cubicBezTo>
                    <a:pt x="243947" y="1327785"/>
                    <a:pt x="133457" y="1214438"/>
                    <a:pt x="36302" y="1018222"/>
                  </a:cubicBezTo>
                  <a:cubicBezTo>
                    <a:pt x="-16085" y="1438275"/>
                    <a:pt x="-72283" y="1875473"/>
                    <a:pt x="337292" y="2123123"/>
                  </a:cubicBezTo>
                  <a:cubicBezTo>
                    <a:pt x="1080243" y="2573655"/>
                    <a:pt x="1832718" y="2098358"/>
                    <a:pt x="1622215" y="1367790"/>
                  </a:cubicBezTo>
                  <a:cubicBezTo>
                    <a:pt x="1567922" y="1180148"/>
                    <a:pt x="1597450" y="1006793"/>
                    <a:pt x="1800333" y="776288"/>
                  </a:cubicBezTo>
                  <a:close/>
                </a:path>
              </a:pathLst>
            </a:custGeom>
            <a:solidFill>
              <a:srgbClr val="FFDE1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20"/>
            <p:cNvSpPr/>
            <p:nvPr/>
          </p:nvSpPr>
          <p:spPr>
            <a:xfrm>
              <a:off x="6115050" y="1686877"/>
              <a:ext cx="384139" cy="691514"/>
            </a:xfrm>
            <a:custGeom>
              <a:rect b="b" l="l" r="r" t="t"/>
              <a:pathLst>
                <a:path extrusionOk="0" h="691514" w="384139">
                  <a:moveTo>
                    <a:pt x="0" y="691515"/>
                  </a:moveTo>
                  <a:cubicBezTo>
                    <a:pt x="276225" y="562927"/>
                    <a:pt x="418147" y="342900"/>
                    <a:pt x="377190" y="0"/>
                  </a:cubicBezTo>
                  <a:cubicBezTo>
                    <a:pt x="316230" y="269557"/>
                    <a:pt x="60007" y="299085"/>
                    <a:pt x="0" y="691515"/>
                  </a:cubicBezTo>
                  <a:close/>
                </a:path>
              </a:pathLst>
            </a:custGeom>
            <a:solidFill>
              <a:srgbClr val="FFDE1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20"/>
            <p:cNvSpPr/>
            <p:nvPr/>
          </p:nvSpPr>
          <p:spPr>
            <a:xfrm>
              <a:off x="4811367" y="2786062"/>
              <a:ext cx="261037" cy="540067"/>
            </a:xfrm>
            <a:custGeom>
              <a:rect b="b" l="l" r="r" t="t"/>
              <a:pathLst>
                <a:path extrusionOk="0" h="540067" w="261037">
                  <a:moveTo>
                    <a:pt x="255932" y="540068"/>
                  </a:moveTo>
                  <a:cubicBezTo>
                    <a:pt x="18760" y="402907"/>
                    <a:pt x="-61250" y="225743"/>
                    <a:pt x="48287" y="0"/>
                  </a:cubicBezTo>
                  <a:cubicBezTo>
                    <a:pt x="98770" y="211455"/>
                    <a:pt x="294985" y="300990"/>
                    <a:pt x="255932" y="540068"/>
                  </a:cubicBezTo>
                  <a:close/>
                </a:path>
              </a:pathLst>
            </a:custGeom>
            <a:solidFill>
              <a:srgbClr val="FFDE1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20"/>
            <p:cNvSpPr/>
            <p:nvPr/>
          </p:nvSpPr>
          <p:spPr>
            <a:xfrm>
              <a:off x="5528309" y="3760469"/>
              <a:ext cx="1090895" cy="893491"/>
            </a:xfrm>
            <a:custGeom>
              <a:rect b="b" l="l" r="r" t="t"/>
              <a:pathLst>
                <a:path extrusionOk="0" h="893491" w="1090895">
                  <a:moveTo>
                    <a:pt x="0" y="305753"/>
                  </a:moveTo>
                  <a:cubicBezTo>
                    <a:pt x="150495" y="548640"/>
                    <a:pt x="271463" y="356235"/>
                    <a:pt x="423863" y="497205"/>
                  </a:cubicBezTo>
                  <a:cubicBezTo>
                    <a:pt x="350520" y="299085"/>
                    <a:pt x="484822" y="149543"/>
                    <a:pt x="495300" y="0"/>
                  </a:cubicBezTo>
                  <a:cubicBezTo>
                    <a:pt x="534353" y="131445"/>
                    <a:pt x="777240" y="317183"/>
                    <a:pt x="734378" y="482918"/>
                  </a:cubicBezTo>
                  <a:cubicBezTo>
                    <a:pt x="835343" y="355283"/>
                    <a:pt x="1022033" y="409575"/>
                    <a:pt x="1061085" y="192405"/>
                  </a:cubicBezTo>
                  <a:cubicBezTo>
                    <a:pt x="1195388" y="674370"/>
                    <a:pt x="845820" y="840105"/>
                    <a:pt x="611505" y="882968"/>
                  </a:cubicBezTo>
                  <a:cubicBezTo>
                    <a:pt x="276225" y="942975"/>
                    <a:pt x="60960" y="745808"/>
                    <a:pt x="0" y="305753"/>
                  </a:cubicBezTo>
                  <a:close/>
                </a:path>
              </a:pathLst>
            </a:custGeom>
            <a:solidFill>
              <a:srgbClr val="FFF6A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8" name="Google Shape;1028;p20"/>
          <p:cNvSpPr/>
          <p:nvPr/>
        </p:nvSpPr>
        <p:spPr>
          <a:xfrm flipH="1">
            <a:off x="-13178" y="-2075"/>
            <a:ext cx="7477454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83448" y="2969472"/>
                  <a:pt x="3902272" y="3619099"/>
                </a:cubicBezTo>
                <a:cubicBezTo>
                  <a:pt x="3721096" y="4268726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9" name="Google Shape;1029;p20"/>
          <p:cNvSpPr/>
          <p:nvPr/>
        </p:nvSpPr>
        <p:spPr>
          <a:xfrm flipH="1">
            <a:off x="6726727" y="0"/>
            <a:ext cx="5497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0" name="Google Shape;1030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3457" y="23200"/>
            <a:ext cx="3003279" cy="3851381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20"/>
          <p:cNvSpPr txBox="1"/>
          <p:nvPr>
            <p:ph idx="1" type="subTitle"/>
          </p:nvPr>
        </p:nvSpPr>
        <p:spPr>
          <a:xfrm>
            <a:off x="5208606" y="1272775"/>
            <a:ext cx="64068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032" name="Google Shape;1032;p20"/>
          <p:cNvSpPr txBox="1"/>
          <p:nvPr>
            <p:ph idx="2" type="subTitle"/>
          </p:nvPr>
        </p:nvSpPr>
        <p:spPr>
          <a:xfrm>
            <a:off x="5208606" y="2877668"/>
            <a:ext cx="64068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033" name="Google Shape;1033;p20"/>
          <p:cNvSpPr txBox="1"/>
          <p:nvPr>
            <p:ph idx="3" type="subTitle"/>
          </p:nvPr>
        </p:nvSpPr>
        <p:spPr>
          <a:xfrm>
            <a:off x="5208606" y="4482562"/>
            <a:ext cx="64068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034" name="Google Shape;1034;p20"/>
          <p:cNvSpPr txBox="1"/>
          <p:nvPr>
            <p:ph type="title"/>
          </p:nvPr>
        </p:nvSpPr>
        <p:spPr>
          <a:xfrm>
            <a:off x="4301425" y="288575"/>
            <a:ext cx="74748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035" name="Google Shape;1035;p20"/>
          <p:cNvSpPr txBox="1"/>
          <p:nvPr>
            <p:ph idx="4" type="body"/>
          </p:nvPr>
        </p:nvSpPr>
        <p:spPr>
          <a:xfrm>
            <a:off x="5208600" y="1710725"/>
            <a:ext cx="64068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036" name="Google Shape;1036;p20"/>
          <p:cNvSpPr txBox="1"/>
          <p:nvPr>
            <p:ph idx="5" type="body"/>
          </p:nvPr>
        </p:nvSpPr>
        <p:spPr>
          <a:xfrm>
            <a:off x="5208600" y="3304188"/>
            <a:ext cx="6406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037" name="Google Shape;1037;p20"/>
          <p:cNvSpPr txBox="1"/>
          <p:nvPr>
            <p:ph idx="6" type="body"/>
          </p:nvPr>
        </p:nvSpPr>
        <p:spPr>
          <a:xfrm>
            <a:off x="5208600" y="4895850"/>
            <a:ext cx="6407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038" name="Google Shape;1038;p20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0 Text and Image">
  <p:cSld name="CUSTOM_9"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21"/>
          <p:cNvSpPr/>
          <p:nvPr/>
        </p:nvSpPr>
        <p:spPr>
          <a:xfrm flipH="1">
            <a:off x="30279" y="17423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1" name="Google Shape;1041;p21"/>
          <p:cNvSpPr/>
          <p:nvPr/>
        </p:nvSpPr>
        <p:spPr>
          <a:xfrm>
            <a:off x="0" y="0"/>
            <a:ext cx="12213796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76056" y="2896435"/>
                  <a:pt x="3902272" y="3619099"/>
                </a:cubicBezTo>
                <a:cubicBezTo>
                  <a:pt x="3728488" y="4341763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2" name="Google Shape;1042;p21"/>
          <p:cNvSpPr txBox="1"/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/>
        </p:txBody>
      </p:sp>
      <p:sp>
        <p:nvSpPr>
          <p:cNvPr id="1043" name="Google Shape;1043;p21"/>
          <p:cNvSpPr txBox="1"/>
          <p:nvPr>
            <p:ph idx="1" type="subTitle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44" name="Google Shape;1044;p21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1 Background image">
  <p:cSld name="CUSTOM_10"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22"/>
          <p:cNvSpPr txBox="1"/>
          <p:nvPr>
            <p:ph type="title"/>
          </p:nvPr>
        </p:nvSpPr>
        <p:spPr>
          <a:xfrm>
            <a:off x="7223375" y="2088000"/>
            <a:ext cx="4458300" cy="23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7" name="Google Shape;1047;p22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2 Percentages">
  <p:cSld name="CUSTOM_11"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23"/>
          <p:cNvSpPr/>
          <p:nvPr/>
        </p:nvSpPr>
        <p:spPr>
          <a:xfrm>
            <a:off x="0" y="750646"/>
            <a:ext cx="12192000" cy="512619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3450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0" name="Google Shape;1050;p23"/>
          <p:cNvSpPr/>
          <p:nvPr/>
        </p:nvSpPr>
        <p:spPr>
          <a:xfrm>
            <a:off x="0" y="15899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51" name="Google Shape;1051;p23"/>
          <p:cNvGrpSpPr/>
          <p:nvPr/>
        </p:nvGrpSpPr>
        <p:grpSpPr>
          <a:xfrm>
            <a:off x="2046790" y="3313811"/>
            <a:ext cx="1139189" cy="1517680"/>
            <a:chOff x="4955857" y="3380421"/>
            <a:chExt cx="1139189" cy="1517680"/>
          </a:xfrm>
        </p:grpSpPr>
        <p:sp>
          <p:nvSpPr>
            <p:cNvPr id="1052" name="Google Shape;1052;p23"/>
            <p:cNvSpPr/>
            <p:nvPr/>
          </p:nvSpPr>
          <p:spPr>
            <a:xfrm>
              <a:off x="5476874" y="3380421"/>
              <a:ext cx="98107" cy="1415415"/>
            </a:xfrm>
            <a:custGeom>
              <a:rect b="b" l="l" r="r" t="t"/>
              <a:pathLst>
                <a:path extrusionOk="0" h="1415415" w="98107">
                  <a:moveTo>
                    <a:pt x="48578" y="0"/>
                  </a:moveTo>
                  <a:lnTo>
                    <a:pt x="73343" y="707708"/>
                  </a:lnTo>
                  <a:lnTo>
                    <a:pt x="98107" y="1415415"/>
                  </a:lnTo>
                  <a:lnTo>
                    <a:pt x="48578" y="1415415"/>
                  </a:lnTo>
                  <a:lnTo>
                    <a:pt x="0" y="1415415"/>
                  </a:lnTo>
                  <a:lnTo>
                    <a:pt x="24765" y="707708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23"/>
            <p:cNvSpPr/>
            <p:nvPr/>
          </p:nvSpPr>
          <p:spPr>
            <a:xfrm>
              <a:off x="5309234" y="3380421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216218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3" y="454343"/>
                    <a:pt x="226695" y="268605"/>
                    <a:pt x="216218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23"/>
            <p:cNvSpPr/>
            <p:nvPr/>
          </p:nvSpPr>
          <p:spPr>
            <a:xfrm>
              <a:off x="5524193" y="3380421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1259" y="0"/>
                  </a:moveTo>
                  <a:cubicBezTo>
                    <a:pt x="36501" y="184785"/>
                    <a:pt x="85079" y="311468"/>
                    <a:pt x="217476" y="371475"/>
                  </a:cubicBezTo>
                  <a:cubicBezTo>
                    <a:pt x="33644" y="454343"/>
                    <a:pt x="-8266" y="268605"/>
                    <a:pt x="1259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23"/>
            <p:cNvSpPr/>
            <p:nvPr/>
          </p:nvSpPr>
          <p:spPr>
            <a:xfrm>
              <a:off x="5247321" y="3542346"/>
              <a:ext cx="280003" cy="505073"/>
            </a:xfrm>
            <a:custGeom>
              <a:rect b="b" l="l" r="r" t="t"/>
              <a:pathLst>
                <a:path extrusionOk="0" h="505073" w="280003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8"/>
                  </a:cubicBezTo>
                  <a:cubicBezTo>
                    <a:pt x="237172" y="586740"/>
                    <a:pt x="291465" y="346710"/>
                    <a:pt x="27813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23"/>
            <p:cNvSpPr/>
            <p:nvPr/>
          </p:nvSpPr>
          <p:spPr>
            <a:xfrm>
              <a:off x="5523809" y="3542346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1642" y="0"/>
                  </a:moveTo>
                  <a:cubicBezTo>
                    <a:pt x="46409" y="238125"/>
                    <a:pt x="109274" y="401003"/>
                    <a:pt x="279772" y="479108"/>
                  </a:cubicBezTo>
                  <a:cubicBezTo>
                    <a:pt x="43552" y="586740"/>
                    <a:pt x="-10741" y="346710"/>
                    <a:pt x="164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5174932" y="3711892"/>
              <a:ext cx="352726" cy="505073"/>
            </a:xfrm>
            <a:custGeom>
              <a:rect b="b" l="l" r="r" t="t"/>
              <a:pathLst>
                <a:path extrusionOk="0" h="505073" w="352726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2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5523265" y="3711892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23"/>
            <p:cNvSpPr/>
            <p:nvPr/>
          </p:nvSpPr>
          <p:spPr>
            <a:xfrm>
              <a:off x="5174932" y="4030979"/>
              <a:ext cx="352726" cy="505073"/>
            </a:xfrm>
            <a:custGeom>
              <a:rect b="b" l="l" r="r" t="t"/>
              <a:pathLst>
                <a:path extrusionOk="0" h="505073" w="352726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2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23"/>
            <p:cNvSpPr/>
            <p:nvPr/>
          </p:nvSpPr>
          <p:spPr>
            <a:xfrm>
              <a:off x="5523265" y="4030979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4998719" y="4211002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526733" y="0"/>
                  </a:moveTo>
                  <a:cubicBezTo>
                    <a:pt x="441960" y="238125"/>
                    <a:pt x="322897" y="401003"/>
                    <a:pt x="0" y="479107"/>
                  </a:cubicBezTo>
                  <a:cubicBezTo>
                    <a:pt x="447675" y="586740"/>
                    <a:pt x="551498" y="345757"/>
                    <a:pt x="52673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23"/>
            <p:cNvSpPr/>
            <p:nvPr/>
          </p:nvSpPr>
          <p:spPr>
            <a:xfrm>
              <a:off x="5522257" y="4211002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3195" y="0"/>
                  </a:moveTo>
                  <a:cubicBezTo>
                    <a:pt x="87967" y="238125"/>
                    <a:pt x="207030" y="401003"/>
                    <a:pt x="529927" y="479107"/>
                  </a:cubicBezTo>
                  <a:cubicBezTo>
                    <a:pt x="82252" y="586740"/>
                    <a:pt x="-20618" y="345757"/>
                    <a:pt x="31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23"/>
            <p:cNvSpPr/>
            <p:nvPr/>
          </p:nvSpPr>
          <p:spPr>
            <a:xfrm>
              <a:off x="4955857" y="4351971"/>
              <a:ext cx="573268" cy="546130"/>
            </a:xfrm>
            <a:custGeom>
              <a:rect b="b" l="l" r="r" t="t"/>
              <a:pathLst>
                <a:path extrusionOk="0" h="546130" w="573268">
                  <a:moveTo>
                    <a:pt x="569595" y="0"/>
                  </a:moveTo>
                  <a:cubicBezTo>
                    <a:pt x="477202" y="257175"/>
                    <a:pt x="349567" y="434340"/>
                    <a:pt x="0" y="518160"/>
                  </a:cubicBezTo>
                  <a:cubicBezTo>
                    <a:pt x="484823" y="634365"/>
                    <a:pt x="596265" y="374333"/>
                    <a:pt x="569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23"/>
            <p:cNvSpPr/>
            <p:nvPr/>
          </p:nvSpPr>
          <p:spPr>
            <a:xfrm>
              <a:off x="5522009" y="4351971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3443" y="0"/>
                  </a:moveTo>
                  <a:cubicBezTo>
                    <a:pt x="95835" y="257175"/>
                    <a:pt x="223470" y="434340"/>
                    <a:pt x="573038" y="518160"/>
                  </a:cubicBezTo>
                  <a:cubicBezTo>
                    <a:pt x="89168" y="634365"/>
                    <a:pt x="-22275" y="374333"/>
                    <a:pt x="344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5" name="Google Shape;1065;p23"/>
          <p:cNvGrpSpPr/>
          <p:nvPr/>
        </p:nvGrpSpPr>
        <p:grpSpPr>
          <a:xfrm>
            <a:off x="2437315" y="3566224"/>
            <a:ext cx="1139189" cy="1517680"/>
            <a:chOff x="5346382" y="3632834"/>
            <a:chExt cx="1139189" cy="1517680"/>
          </a:xfrm>
        </p:grpSpPr>
        <p:sp>
          <p:nvSpPr>
            <p:cNvPr id="1066" name="Google Shape;1066;p23"/>
            <p:cNvSpPr/>
            <p:nvPr/>
          </p:nvSpPr>
          <p:spPr>
            <a:xfrm>
              <a:off x="5867399" y="3632834"/>
              <a:ext cx="98107" cy="1415415"/>
            </a:xfrm>
            <a:custGeom>
              <a:rect b="b" l="l" r="r" t="t"/>
              <a:pathLst>
                <a:path extrusionOk="0" h="1415415" w="98107">
                  <a:moveTo>
                    <a:pt x="48578" y="0"/>
                  </a:moveTo>
                  <a:lnTo>
                    <a:pt x="73343" y="707708"/>
                  </a:lnTo>
                  <a:lnTo>
                    <a:pt x="98107" y="1415415"/>
                  </a:lnTo>
                  <a:lnTo>
                    <a:pt x="48578" y="1415415"/>
                  </a:lnTo>
                  <a:lnTo>
                    <a:pt x="0" y="1415415"/>
                  </a:lnTo>
                  <a:lnTo>
                    <a:pt x="23813" y="707708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23"/>
            <p:cNvSpPr/>
            <p:nvPr/>
          </p:nvSpPr>
          <p:spPr>
            <a:xfrm>
              <a:off x="5699759" y="3632834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216218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3" y="454343"/>
                    <a:pt x="226695" y="268605"/>
                    <a:pt x="216218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23"/>
            <p:cNvSpPr/>
            <p:nvPr/>
          </p:nvSpPr>
          <p:spPr>
            <a:xfrm>
              <a:off x="5914718" y="3632834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1259" y="0"/>
                  </a:moveTo>
                  <a:cubicBezTo>
                    <a:pt x="36501" y="184785"/>
                    <a:pt x="85079" y="311468"/>
                    <a:pt x="217476" y="371475"/>
                  </a:cubicBezTo>
                  <a:cubicBezTo>
                    <a:pt x="33644" y="454343"/>
                    <a:pt x="-8266" y="268605"/>
                    <a:pt x="1259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23"/>
            <p:cNvSpPr/>
            <p:nvPr/>
          </p:nvSpPr>
          <p:spPr>
            <a:xfrm>
              <a:off x="5637846" y="3794759"/>
              <a:ext cx="279982" cy="505073"/>
            </a:xfrm>
            <a:custGeom>
              <a:rect b="b" l="l" r="r" t="t"/>
              <a:pathLst>
                <a:path extrusionOk="0" h="505073" w="279982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8"/>
                  </a:cubicBezTo>
                  <a:cubicBezTo>
                    <a:pt x="236220" y="586740"/>
                    <a:pt x="291465" y="346710"/>
                    <a:pt x="27813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23"/>
            <p:cNvSpPr/>
            <p:nvPr/>
          </p:nvSpPr>
          <p:spPr>
            <a:xfrm>
              <a:off x="5914334" y="3794759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1642" y="0"/>
                  </a:moveTo>
                  <a:cubicBezTo>
                    <a:pt x="46409" y="238125"/>
                    <a:pt x="109274" y="401003"/>
                    <a:pt x="279772" y="479108"/>
                  </a:cubicBezTo>
                  <a:cubicBezTo>
                    <a:pt x="43552" y="586740"/>
                    <a:pt x="-10741" y="346710"/>
                    <a:pt x="164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23"/>
            <p:cNvSpPr/>
            <p:nvPr/>
          </p:nvSpPr>
          <p:spPr>
            <a:xfrm>
              <a:off x="5565456" y="3965256"/>
              <a:ext cx="352727" cy="505009"/>
            </a:xfrm>
            <a:custGeom>
              <a:rect b="b" l="l" r="r" t="t"/>
              <a:pathLst>
                <a:path extrusionOk="0" h="505009" w="352727">
                  <a:moveTo>
                    <a:pt x="350520" y="0"/>
                  </a:moveTo>
                  <a:cubicBezTo>
                    <a:pt x="294323" y="238125"/>
                    <a:pt x="215265" y="401003"/>
                    <a:pt x="0" y="479108"/>
                  </a:cubicBezTo>
                  <a:cubicBezTo>
                    <a:pt x="298133" y="586740"/>
                    <a:pt x="366713" y="345758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23"/>
            <p:cNvSpPr/>
            <p:nvPr/>
          </p:nvSpPr>
          <p:spPr>
            <a:xfrm>
              <a:off x="5913790" y="3965256"/>
              <a:ext cx="352706" cy="505009"/>
            </a:xfrm>
            <a:custGeom>
              <a:rect b="b" l="l" r="r" t="t"/>
              <a:pathLst>
                <a:path extrusionOk="0" h="505009" w="352706">
                  <a:moveTo>
                    <a:pt x="2187" y="0"/>
                  </a:moveTo>
                  <a:cubicBezTo>
                    <a:pt x="58384" y="238125"/>
                    <a:pt x="137441" y="401003"/>
                    <a:pt x="352706" y="479108"/>
                  </a:cubicBezTo>
                  <a:cubicBezTo>
                    <a:pt x="55527" y="586740"/>
                    <a:pt x="-14006" y="345758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23"/>
            <p:cNvSpPr/>
            <p:nvPr/>
          </p:nvSpPr>
          <p:spPr>
            <a:xfrm>
              <a:off x="5565456" y="4283392"/>
              <a:ext cx="352727" cy="505073"/>
            </a:xfrm>
            <a:custGeom>
              <a:rect b="b" l="l" r="r" t="t"/>
              <a:pathLst>
                <a:path extrusionOk="0" h="505073" w="352727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3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23"/>
            <p:cNvSpPr/>
            <p:nvPr/>
          </p:nvSpPr>
          <p:spPr>
            <a:xfrm>
              <a:off x="5913790" y="4283392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23"/>
            <p:cNvSpPr/>
            <p:nvPr/>
          </p:nvSpPr>
          <p:spPr>
            <a:xfrm>
              <a:off x="5389244" y="4463414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526733" y="0"/>
                  </a:moveTo>
                  <a:cubicBezTo>
                    <a:pt x="441960" y="238125"/>
                    <a:pt x="322898" y="401003"/>
                    <a:pt x="0" y="479107"/>
                  </a:cubicBezTo>
                  <a:cubicBezTo>
                    <a:pt x="447675" y="586740"/>
                    <a:pt x="551498" y="345757"/>
                    <a:pt x="52673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23"/>
            <p:cNvSpPr/>
            <p:nvPr/>
          </p:nvSpPr>
          <p:spPr>
            <a:xfrm>
              <a:off x="5912782" y="4463414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3195" y="0"/>
                  </a:moveTo>
                  <a:cubicBezTo>
                    <a:pt x="87967" y="238125"/>
                    <a:pt x="207030" y="401003"/>
                    <a:pt x="529927" y="479107"/>
                  </a:cubicBezTo>
                  <a:cubicBezTo>
                    <a:pt x="82252" y="586740"/>
                    <a:pt x="-20618" y="345757"/>
                    <a:pt x="31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23"/>
            <p:cNvSpPr/>
            <p:nvPr/>
          </p:nvSpPr>
          <p:spPr>
            <a:xfrm>
              <a:off x="5346382" y="4604384"/>
              <a:ext cx="573247" cy="546130"/>
            </a:xfrm>
            <a:custGeom>
              <a:rect b="b" l="l" r="r" t="t"/>
              <a:pathLst>
                <a:path extrusionOk="0" h="546130" w="573247">
                  <a:moveTo>
                    <a:pt x="569595" y="0"/>
                  </a:moveTo>
                  <a:cubicBezTo>
                    <a:pt x="477202" y="257175"/>
                    <a:pt x="349567" y="434340"/>
                    <a:pt x="0" y="518160"/>
                  </a:cubicBezTo>
                  <a:cubicBezTo>
                    <a:pt x="483870" y="634365"/>
                    <a:pt x="596265" y="374333"/>
                    <a:pt x="569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23"/>
            <p:cNvSpPr/>
            <p:nvPr/>
          </p:nvSpPr>
          <p:spPr>
            <a:xfrm>
              <a:off x="5912534" y="4604384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3443" y="0"/>
                  </a:moveTo>
                  <a:cubicBezTo>
                    <a:pt x="95835" y="257175"/>
                    <a:pt x="223470" y="434340"/>
                    <a:pt x="573038" y="518160"/>
                  </a:cubicBezTo>
                  <a:cubicBezTo>
                    <a:pt x="89168" y="634365"/>
                    <a:pt x="-22275" y="374333"/>
                    <a:pt x="344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9" name="Google Shape;1079;p23"/>
          <p:cNvGrpSpPr/>
          <p:nvPr/>
        </p:nvGrpSpPr>
        <p:grpSpPr>
          <a:xfrm>
            <a:off x="3635560" y="3437636"/>
            <a:ext cx="996314" cy="1327585"/>
            <a:chOff x="6544627" y="3504246"/>
            <a:chExt cx="996314" cy="1327585"/>
          </a:xfrm>
        </p:grpSpPr>
        <p:sp>
          <p:nvSpPr>
            <p:cNvPr id="1080" name="Google Shape;1080;p23"/>
            <p:cNvSpPr/>
            <p:nvPr/>
          </p:nvSpPr>
          <p:spPr>
            <a:xfrm>
              <a:off x="6999921" y="3504246"/>
              <a:ext cx="85725" cy="1238250"/>
            </a:xfrm>
            <a:custGeom>
              <a:rect b="b" l="l" r="r" t="t"/>
              <a:pathLst>
                <a:path extrusionOk="0" h="1238250" w="85725">
                  <a:moveTo>
                    <a:pt x="42863" y="0"/>
                  </a:moveTo>
                  <a:lnTo>
                    <a:pt x="63818" y="619125"/>
                  </a:lnTo>
                  <a:lnTo>
                    <a:pt x="85725" y="1238250"/>
                  </a:lnTo>
                  <a:lnTo>
                    <a:pt x="42863" y="1238250"/>
                  </a:lnTo>
                  <a:lnTo>
                    <a:pt x="0" y="1238250"/>
                  </a:lnTo>
                  <a:lnTo>
                    <a:pt x="20955" y="619125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23"/>
            <p:cNvSpPr/>
            <p:nvPr/>
          </p:nvSpPr>
          <p:spPr>
            <a:xfrm>
              <a:off x="6854189" y="3504246"/>
              <a:ext cx="189743" cy="342549"/>
            </a:xfrm>
            <a:custGeom>
              <a:rect b="b" l="l" r="r" t="t"/>
              <a:pathLst>
                <a:path extrusionOk="0" h="342549" w="189743">
                  <a:moveTo>
                    <a:pt x="188595" y="0"/>
                  </a:moveTo>
                  <a:cubicBezTo>
                    <a:pt x="158115" y="160972"/>
                    <a:pt x="115253" y="272415"/>
                    <a:pt x="0" y="324803"/>
                  </a:cubicBezTo>
                  <a:cubicBezTo>
                    <a:pt x="160020" y="398145"/>
                    <a:pt x="197167" y="235268"/>
                    <a:pt x="188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23"/>
            <p:cNvSpPr/>
            <p:nvPr/>
          </p:nvSpPr>
          <p:spPr>
            <a:xfrm>
              <a:off x="7041635" y="3504246"/>
              <a:ext cx="189743" cy="342549"/>
            </a:xfrm>
            <a:custGeom>
              <a:rect b="b" l="l" r="r" t="t"/>
              <a:pathLst>
                <a:path extrusionOk="0" h="342549" w="189743">
                  <a:moveTo>
                    <a:pt x="1148" y="0"/>
                  </a:moveTo>
                  <a:cubicBezTo>
                    <a:pt x="31629" y="160972"/>
                    <a:pt x="74491" y="272415"/>
                    <a:pt x="189744" y="324803"/>
                  </a:cubicBezTo>
                  <a:cubicBezTo>
                    <a:pt x="29723" y="398145"/>
                    <a:pt x="-7424" y="235268"/>
                    <a:pt x="1148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23"/>
            <p:cNvSpPr/>
            <p:nvPr/>
          </p:nvSpPr>
          <p:spPr>
            <a:xfrm>
              <a:off x="6798944" y="3646169"/>
              <a:ext cx="245396" cy="441837"/>
            </a:xfrm>
            <a:custGeom>
              <a:rect b="b" l="l" r="r" t="t"/>
              <a:pathLst>
                <a:path extrusionOk="0" h="441837" w="245396">
                  <a:moveTo>
                    <a:pt x="243840" y="0"/>
                  </a:moveTo>
                  <a:cubicBezTo>
                    <a:pt x="204788" y="207645"/>
                    <a:pt x="149543" y="351473"/>
                    <a:pt x="0" y="419100"/>
                  </a:cubicBezTo>
                  <a:cubicBezTo>
                    <a:pt x="206693" y="513398"/>
                    <a:pt x="255270" y="302895"/>
                    <a:pt x="24384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23"/>
            <p:cNvSpPr/>
            <p:nvPr/>
          </p:nvSpPr>
          <p:spPr>
            <a:xfrm>
              <a:off x="7041207" y="3646169"/>
              <a:ext cx="245417" cy="441837"/>
            </a:xfrm>
            <a:custGeom>
              <a:rect b="b" l="l" r="r" t="t"/>
              <a:pathLst>
                <a:path extrusionOk="0" h="441837" w="245417">
                  <a:moveTo>
                    <a:pt x="1577" y="0"/>
                  </a:moveTo>
                  <a:cubicBezTo>
                    <a:pt x="40630" y="207645"/>
                    <a:pt x="95875" y="351473"/>
                    <a:pt x="245417" y="419100"/>
                  </a:cubicBezTo>
                  <a:cubicBezTo>
                    <a:pt x="37773" y="513398"/>
                    <a:pt x="-9852" y="302895"/>
                    <a:pt x="157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23"/>
            <p:cNvSpPr/>
            <p:nvPr/>
          </p:nvSpPr>
          <p:spPr>
            <a:xfrm>
              <a:off x="6736079" y="3794759"/>
              <a:ext cx="308664" cy="441837"/>
            </a:xfrm>
            <a:custGeom>
              <a:rect b="b" l="l" r="r" t="t"/>
              <a:pathLst>
                <a:path extrusionOk="0" h="441837" w="308664">
                  <a:moveTo>
                    <a:pt x="306705" y="0"/>
                  </a:moveTo>
                  <a:cubicBezTo>
                    <a:pt x="257175" y="207645"/>
                    <a:pt x="187642" y="351472"/>
                    <a:pt x="0" y="419100"/>
                  </a:cubicBezTo>
                  <a:cubicBezTo>
                    <a:pt x="260985" y="513397"/>
                    <a:pt x="320992" y="302895"/>
                    <a:pt x="30670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23"/>
            <p:cNvSpPr/>
            <p:nvPr/>
          </p:nvSpPr>
          <p:spPr>
            <a:xfrm>
              <a:off x="7040824" y="3794759"/>
              <a:ext cx="308665" cy="441837"/>
            </a:xfrm>
            <a:custGeom>
              <a:rect b="b" l="l" r="r" t="t"/>
              <a:pathLst>
                <a:path extrusionOk="0" h="441837" w="308665">
                  <a:moveTo>
                    <a:pt x="1960" y="0"/>
                  </a:moveTo>
                  <a:cubicBezTo>
                    <a:pt x="51490" y="207645"/>
                    <a:pt x="121023" y="351472"/>
                    <a:pt x="308665" y="419100"/>
                  </a:cubicBezTo>
                  <a:cubicBezTo>
                    <a:pt x="47680" y="513397"/>
                    <a:pt x="-12327" y="302895"/>
                    <a:pt x="196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23"/>
            <p:cNvSpPr/>
            <p:nvPr/>
          </p:nvSpPr>
          <p:spPr>
            <a:xfrm>
              <a:off x="6736079" y="4073842"/>
              <a:ext cx="308664" cy="441510"/>
            </a:xfrm>
            <a:custGeom>
              <a:rect b="b" l="l" r="r" t="t"/>
              <a:pathLst>
                <a:path extrusionOk="0" h="441510" w="308664">
                  <a:moveTo>
                    <a:pt x="306705" y="0"/>
                  </a:moveTo>
                  <a:cubicBezTo>
                    <a:pt x="257175" y="207645"/>
                    <a:pt x="187642" y="351472"/>
                    <a:pt x="0" y="419100"/>
                  </a:cubicBezTo>
                  <a:cubicBezTo>
                    <a:pt x="260985" y="512445"/>
                    <a:pt x="320992" y="302895"/>
                    <a:pt x="30670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23"/>
            <p:cNvSpPr/>
            <p:nvPr/>
          </p:nvSpPr>
          <p:spPr>
            <a:xfrm>
              <a:off x="7040824" y="4073842"/>
              <a:ext cx="308665" cy="441510"/>
            </a:xfrm>
            <a:custGeom>
              <a:rect b="b" l="l" r="r" t="t"/>
              <a:pathLst>
                <a:path extrusionOk="0" h="441510" w="308665">
                  <a:moveTo>
                    <a:pt x="1960" y="0"/>
                  </a:moveTo>
                  <a:cubicBezTo>
                    <a:pt x="51490" y="207645"/>
                    <a:pt x="121023" y="351472"/>
                    <a:pt x="308665" y="419100"/>
                  </a:cubicBezTo>
                  <a:cubicBezTo>
                    <a:pt x="47680" y="512445"/>
                    <a:pt x="-12327" y="302895"/>
                    <a:pt x="196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23"/>
            <p:cNvSpPr/>
            <p:nvPr/>
          </p:nvSpPr>
          <p:spPr>
            <a:xfrm>
              <a:off x="6581774" y="4231004"/>
              <a:ext cx="463823" cy="441837"/>
            </a:xfrm>
            <a:custGeom>
              <a:rect b="b" l="l" r="r" t="t"/>
              <a:pathLst>
                <a:path extrusionOk="0" h="441837" w="463823">
                  <a:moveTo>
                    <a:pt x="461010" y="0"/>
                  </a:moveTo>
                  <a:cubicBezTo>
                    <a:pt x="386715" y="207645"/>
                    <a:pt x="282893" y="351472"/>
                    <a:pt x="0" y="419100"/>
                  </a:cubicBezTo>
                  <a:cubicBezTo>
                    <a:pt x="391478" y="513397"/>
                    <a:pt x="481965" y="302895"/>
                    <a:pt x="46101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23"/>
            <p:cNvSpPr/>
            <p:nvPr/>
          </p:nvSpPr>
          <p:spPr>
            <a:xfrm>
              <a:off x="7039950" y="4231004"/>
              <a:ext cx="463844" cy="441837"/>
            </a:xfrm>
            <a:custGeom>
              <a:rect b="b" l="l" r="r" t="t"/>
              <a:pathLst>
                <a:path extrusionOk="0" h="441837" w="463844">
                  <a:moveTo>
                    <a:pt x="2834" y="0"/>
                  </a:moveTo>
                  <a:cubicBezTo>
                    <a:pt x="77129" y="207645"/>
                    <a:pt x="180952" y="351472"/>
                    <a:pt x="463844" y="419100"/>
                  </a:cubicBezTo>
                  <a:cubicBezTo>
                    <a:pt x="71414" y="513397"/>
                    <a:pt x="-18121" y="302895"/>
                    <a:pt x="2834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23"/>
            <p:cNvSpPr/>
            <p:nvPr/>
          </p:nvSpPr>
          <p:spPr>
            <a:xfrm>
              <a:off x="6544627" y="4353877"/>
              <a:ext cx="501243" cy="477954"/>
            </a:xfrm>
            <a:custGeom>
              <a:rect b="b" l="l" r="r" t="t"/>
              <a:pathLst>
                <a:path extrusionOk="0" h="477954" w="501243">
                  <a:moveTo>
                    <a:pt x="498157" y="0"/>
                  </a:moveTo>
                  <a:cubicBezTo>
                    <a:pt x="418147" y="224790"/>
                    <a:pt x="305753" y="380047"/>
                    <a:pt x="0" y="453390"/>
                  </a:cubicBezTo>
                  <a:cubicBezTo>
                    <a:pt x="422910" y="555307"/>
                    <a:pt x="521017" y="327660"/>
                    <a:pt x="49815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23"/>
            <p:cNvSpPr/>
            <p:nvPr/>
          </p:nvSpPr>
          <p:spPr>
            <a:xfrm>
              <a:off x="7039678" y="4353877"/>
              <a:ext cx="501263" cy="477954"/>
            </a:xfrm>
            <a:custGeom>
              <a:rect b="b" l="l" r="r" t="t"/>
              <a:pathLst>
                <a:path extrusionOk="0" h="477954" w="501263">
                  <a:moveTo>
                    <a:pt x="3106" y="0"/>
                  </a:moveTo>
                  <a:cubicBezTo>
                    <a:pt x="83116" y="224790"/>
                    <a:pt x="195511" y="380047"/>
                    <a:pt x="501264" y="453390"/>
                  </a:cubicBezTo>
                  <a:cubicBezTo>
                    <a:pt x="77401" y="555307"/>
                    <a:pt x="-19754" y="327660"/>
                    <a:pt x="3106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3" name="Google Shape;1093;p23"/>
          <p:cNvGrpSpPr/>
          <p:nvPr/>
        </p:nvGrpSpPr>
        <p:grpSpPr>
          <a:xfrm>
            <a:off x="3967982" y="3186177"/>
            <a:ext cx="1139189" cy="1517680"/>
            <a:chOff x="6877049" y="3252787"/>
            <a:chExt cx="1139189" cy="1517680"/>
          </a:xfrm>
        </p:grpSpPr>
        <p:sp>
          <p:nvSpPr>
            <p:cNvPr id="1094" name="Google Shape;1094;p23"/>
            <p:cNvSpPr/>
            <p:nvPr/>
          </p:nvSpPr>
          <p:spPr>
            <a:xfrm>
              <a:off x="7397114" y="3252787"/>
              <a:ext cx="98107" cy="1416367"/>
            </a:xfrm>
            <a:custGeom>
              <a:rect b="b" l="l" r="r" t="t"/>
              <a:pathLst>
                <a:path extrusionOk="0" h="1416367" w="98107">
                  <a:moveTo>
                    <a:pt x="49530" y="0"/>
                  </a:moveTo>
                  <a:lnTo>
                    <a:pt x="74295" y="707707"/>
                  </a:lnTo>
                  <a:lnTo>
                    <a:pt x="98107" y="1416368"/>
                  </a:lnTo>
                  <a:lnTo>
                    <a:pt x="49530" y="1416368"/>
                  </a:lnTo>
                  <a:lnTo>
                    <a:pt x="0" y="1416368"/>
                  </a:lnTo>
                  <a:lnTo>
                    <a:pt x="24765" y="707707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23"/>
            <p:cNvSpPr/>
            <p:nvPr/>
          </p:nvSpPr>
          <p:spPr>
            <a:xfrm>
              <a:off x="7230427" y="3252787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216217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2" y="454343"/>
                    <a:pt x="225742" y="268605"/>
                    <a:pt x="21621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23"/>
            <p:cNvSpPr/>
            <p:nvPr/>
          </p:nvSpPr>
          <p:spPr>
            <a:xfrm>
              <a:off x="7445175" y="3252787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1469" y="0"/>
                  </a:moveTo>
                  <a:cubicBezTo>
                    <a:pt x="36712" y="184785"/>
                    <a:pt x="85289" y="311468"/>
                    <a:pt x="217687" y="371475"/>
                  </a:cubicBezTo>
                  <a:cubicBezTo>
                    <a:pt x="33854" y="454343"/>
                    <a:pt x="-9008" y="268605"/>
                    <a:pt x="1469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23"/>
            <p:cNvSpPr/>
            <p:nvPr/>
          </p:nvSpPr>
          <p:spPr>
            <a:xfrm>
              <a:off x="7168514" y="3414712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7"/>
                  </a:cubicBezTo>
                  <a:cubicBezTo>
                    <a:pt x="236220" y="586740"/>
                    <a:pt x="290513" y="346710"/>
                    <a:pt x="27813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23"/>
            <p:cNvSpPr/>
            <p:nvPr/>
          </p:nvSpPr>
          <p:spPr>
            <a:xfrm>
              <a:off x="7444792" y="3414712"/>
              <a:ext cx="279982" cy="505073"/>
            </a:xfrm>
            <a:custGeom>
              <a:rect b="b" l="l" r="r" t="t"/>
              <a:pathLst>
                <a:path extrusionOk="0" h="505073" w="279982">
                  <a:moveTo>
                    <a:pt x="1852" y="0"/>
                  </a:moveTo>
                  <a:cubicBezTo>
                    <a:pt x="46620" y="238125"/>
                    <a:pt x="109485" y="401003"/>
                    <a:pt x="279982" y="479107"/>
                  </a:cubicBezTo>
                  <a:cubicBezTo>
                    <a:pt x="43762" y="586740"/>
                    <a:pt x="-11483" y="346710"/>
                    <a:pt x="185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23"/>
            <p:cNvSpPr/>
            <p:nvPr/>
          </p:nvSpPr>
          <p:spPr>
            <a:xfrm>
              <a:off x="7096124" y="3585209"/>
              <a:ext cx="352706" cy="505009"/>
            </a:xfrm>
            <a:custGeom>
              <a:rect b="b" l="l" r="r" t="t"/>
              <a:pathLst>
                <a:path extrusionOk="0" h="505009" w="352706">
                  <a:moveTo>
                    <a:pt x="350520" y="0"/>
                  </a:moveTo>
                  <a:cubicBezTo>
                    <a:pt x="294322" y="238125"/>
                    <a:pt x="215265" y="401003"/>
                    <a:pt x="0" y="479108"/>
                  </a:cubicBezTo>
                  <a:cubicBezTo>
                    <a:pt x="297180" y="586740"/>
                    <a:pt x="366713" y="345758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23"/>
            <p:cNvSpPr/>
            <p:nvPr/>
          </p:nvSpPr>
          <p:spPr>
            <a:xfrm>
              <a:off x="7444437" y="3585209"/>
              <a:ext cx="352727" cy="505009"/>
            </a:xfrm>
            <a:custGeom>
              <a:rect b="b" l="l" r="r" t="t"/>
              <a:pathLst>
                <a:path extrusionOk="0" h="505009" w="352727">
                  <a:moveTo>
                    <a:pt x="2207" y="0"/>
                  </a:moveTo>
                  <a:cubicBezTo>
                    <a:pt x="58405" y="238125"/>
                    <a:pt x="137462" y="401003"/>
                    <a:pt x="352727" y="479108"/>
                  </a:cubicBezTo>
                  <a:cubicBezTo>
                    <a:pt x="54594" y="586740"/>
                    <a:pt x="-13985" y="345758"/>
                    <a:pt x="220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23"/>
            <p:cNvSpPr/>
            <p:nvPr/>
          </p:nvSpPr>
          <p:spPr>
            <a:xfrm>
              <a:off x="7096124" y="3903344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350520" y="0"/>
                  </a:moveTo>
                  <a:cubicBezTo>
                    <a:pt x="294322" y="238125"/>
                    <a:pt x="215265" y="401003"/>
                    <a:pt x="0" y="479108"/>
                  </a:cubicBezTo>
                  <a:cubicBezTo>
                    <a:pt x="297180" y="586740"/>
                    <a:pt x="366713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23"/>
            <p:cNvSpPr/>
            <p:nvPr/>
          </p:nvSpPr>
          <p:spPr>
            <a:xfrm>
              <a:off x="7444437" y="3903344"/>
              <a:ext cx="352727" cy="505073"/>
            </a:xfrm>
            <a:custGeom>
              <a:rect b="b" l="l" r="r" t="t"/>
              <a:pathLst>
                <a:path extrusionOk="0" h="505073" w="352727">
                  <a:moveTo>
                    <a:pt x="2207" y="0"/>
                  </a:moveTo>
                  <a:cubicBezTo>
                    <a:pt x="58405" y="238125"/>
                    <a:pt x="137462" y="401003"/>
                    <a:pt x="352727" y="479108"/>
                  </a:cubicBezTo>
                  <a:cubicBezTo>
                    <a:pt x="54594" y="586740"/>
                    <a:pt x="-13985" y="346710"/>
                    <a:pt x="220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23"/>
            <p:cNvSpPr/>
            <p:nvPr/>
          </p:nvSpPr>
          <p:spPr>
            <a:xfrm>
              <a:off x="6919912" y="4083367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526732" y="0"/>
                  </a:moveTo>
                  <a:cubicBezTo>
                    <a:pt x="441960" y="238125"/>
                    <a:pt x="322897" y="401002"/>
                    <a:pt x="0" y="479107"/>
                  </a:cubicBezTo>
                  <a:cubicBezTo>
                    <a:pt x="447675" y="586740"/>
                    <a:pt x="550545" y="345757"/>
                    <a:pt x="52673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23"/>
            <p:cNvSpPr/>
            <p:nvPr/>
          </p:nvSpPr>
          <p:spPr>
            <a:xfrm>
              <a:off x="7443239" y="4083367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3405" y="0"/>
                  </a:moveTo>
                  <a:cubicBezTo>
                    <a:pt x="88178" y="238125"/>
                    <a:pt x="207240" y="401002"/>
                    <a:pt x="530137" y="479107"/>
                  </a:cubicBezTo>
                  <a:cubicBezTo>
                    <a:pt x="82463" y="586740"/>
                    <a:pt x="-21360" y="345757"/>
                    <a:pt x="340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23"/>
            <p:cNvSpPr/>
            <p:nvPr/>
          </p:nvSpPr>
          <p:spPr>
            <a:xfrm>
              <a:off x="6877049" y="4224337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569595" y="0"/>
                  </a:moveTo>
                  <a:cubicBezTo>
                    <a:pt x="477203" y="257175"/>
                    <a:pt x="349568" y="434340"/>
                    <a:pt x="0" y="518160"/>
                  </a:cubicBezTo>
                  <a:cubicBezTo>
                    <a:pt x="483870" y="634365"/>
                    <a:pt x="595313" y="374332"/>
                    <a:pt x="569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23"/>
            <p:cNvSpPr/>
            <p:nvPr/>
          </p:nvSpPr>
          <p:spPr>
            <a:xfrm>
              <a:off x="7442991" y="4224337"/>
              <a:ext cx="573247" cy="546130"/>
            </a:xfrm>
            <a:custGeom>
              <a:rect b="b" l="l" r="r" t="t"/>
              <a:pathLst>
                <a:path extrusionOk="0" h="546130" w="573247">
                  <a:moveTo>
                    <a:pt x="3652" y="0"/>
                  </a:moveTo>
                  <a:cubicBezTo>
                    <a:pt x="96045" y="257175"/>
                    <a:pt x="223680" y="434340"/>
                    <a:pt x="573247" y="518160"/>
                  </a:cubicBezTo>
                  <a:cubicBezTo>
                    <a:pt x="89377" y="634365"/>
                    <a:pt x="-23017" y="374332"/>
                    <a:pt x="365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7" name="Google Shape;1107;p23"/>
          <p:cNvGrpSpPr/>
          <p:nvPr/>
        </p:nvGrpSpPr>
        <p:grpSpPr>
          <a:xfrm>
            <a:off x="4408037" y="2835657"/>
            <a:ext cx="1402080" cy="1868252"/>
            <a:chOff x="7317104" y="2902267"/>
            <a:chExt cx="1402080" cy="1868252"/>
          </a:xfrm>
        </p:grpSpPr>
        <p:sp>
          <p:nvSpPr>
            <p:cNvPr id="1108" name="Google Shape;1108;p23"/>
            <p:cNvSpPr/>
            <p:nvPr/>
          </p:nvSpPr>
          <p:spPr>
            <a:xfrm>
              <a:off x="7957184" y="2902267"/>
              <a:ext cx="120967" cy="1743075"/>
            </a:xfrm>
            <a:custGeom>
              <a:rect b="b" l="l" r="r" t="t"/>
              <a:pathLst>
                <a:path extrusionOk="0" h="1743075" w="120967">
                  <a:moveTo>
                    <a:pt x="60960" y="0"/>
                  </a:moveTo>
                  <a:lnTo>
                    <a:pt x="91440" y="871538"/>
                  </a:lnTo>
                  <a:lnTo>
                    <a:pt x="120967" y="1743075"/>
                  </a:lnTo>
                  <a:lnTo>
                    <a:pt x="60960" y="1743075"/>
                  </a:lnTo>
                  <a:lnTo>
                    <a:pt x="0" y="1743075"/>
                  </a:lnTo>
                  <a:lnTo>
                    <a:pt x="30480" y="871538"/>
                  </a:ln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23"/>
            <p:cNvSpPr/>
            <p:nvPr/>
          </p:nvSpPr>
          <p:spPr>
            <a:xfrm>
              <a:off x="7752396" y="2902267"/>
              <a:ext cx="267437" cy="481619"/>
            </a:xfrm>
            <a:custGeom>
              <a:rect b="b" l="l" r="r" t="t"/>
              <a:pathLst>
                <a:path extrusionOk="0" h="481619" w="267437">
                  <a:moveTo>
                    <a:pt x="265747" y="0"/>
                  </a:moveTo>
                  <a:cubicBezTo>
                    <a:pt x="222885" y="226695"/>
                    <a:pt x="162878" y="382905"/>
                    <a:pt x="0" y="457200"/>
                  </a:cubicBezTo>
                  <a:cubicBezTo>
                    <a:pt x="225742" y="559117"/>
                    <a:pt x="278130" y="329565"/>
                    <a:pt x="265747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23"/>
            <p:cNvSpPr/>
            <p:nvPr/>
          </p:nvSpPr>
          <p:spPr>
            <a:xfrm>
              <a:off x="8016453" y="2902267"/>
              <a:ext cx="267438" cy="481619"/>
            </a:xfrm>
            <a:custGeom>
              <a:rect b="b" l="l" r="r" t="t"/>
              <a:pathLst>
                <a:path extrusionOk="0" h="481619" w="267438">
                  <a:moveTo>
                    <a:pt x="1690" y="0"/>
                  </a:moveTo>
                  <a:cubicBezTo>
                    <a:pt x="44553" y="226695"/>
                    <a:pt x="104560" y="382905"/>
                    <a:pt x="267438" y="457200"/>
                  </a:cubicBezTo>
                  <a:cubicBezTo>
                    <a:pt x="41696" y="559117"/>
                    <a:pt x="-10692" y="329565"/>
                    <a:pt x="1690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23"/>
            <p:cNvSpPr/>
            <p:nvPr/>
          </p:nvSpPr>
          <p:spPr>
            <a:xfrm>
              <a:off x="7675244" y="3101339"/>
              <a:ext cx="344923" cy="621535"/>
            </a:xfrm>
            <a:custGeom>
              <a:rect b="b" l="l" r="r" t="t"/>
              <a:pathLst>
                <a:path extrusionOk="0" h="621535" w="344923">
                  <a:moveTo>
                    <a:pt x="342900" y="0"/>
                  </a:moveTo>
                  <a:cubicBezTo>
                    <a:pt x="287655" y="292417"/>
                    <a:pt x="210503" y="494347"/>
                    <a:pt x="0" y="589597"/>
                  </a:cubicBezTo>
                  <a:cubicBezTo>
                    <a:pt x="291465" y="721995"/>
                    <a:pt x="358140" y="426720"/>
                    <a:pt x="342900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23"/>
            <p:cNvSpPr/>
            <p:nvPr/>
          </p:nvSpPr>
          <p:spPr>
            <a:xfrm>
              <a:off x="8015911" y="3101339"/>
              <a:ext cx="345133" cy="621535"/>
            </a:xfrm>
            <a:custGeom>
              <a:rect b="b" l="l" r="r" t="t"/>
              <a:pathLst>
                <a:path extrusionOk="0" h="621535" w="345133">
                  <a:moveTo>
                    <a:pt x="2233" y="0"/>
                  </a:moveTo>
                  <a:cubicBezTo>
                    <a:pt x="57478" y="292417"/>
                    <a:pt x="134631" y="494347"/>
                    <a:pt x="345133" y="589597"/>
                  </a:cubicBezTo>
                  <a:cubicBezTo>
                    <a:pt x="53668" y="721995"/>
                    <a:pt x="-13960" y="426720"/>
                    <a:pt x="2233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3"/>
            <p:cNvSpPr/>
            <p:nvPr/>
          </p:nvSpPr>
          <p:spPr>
            <a:xfrm>
              <a:off x="7586662" y="331088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431482" y="0"/>
                  </a:moveTo>
                  <a:cubicBezTo>
                    <a:pt x="361950" y="292417"/>
                    <a:pt x="264795" y="494347"/>
                    <a:pt x="0" y="589597"/>
                  </a:cubicBezTo>
                  <a:cubicBezTo>
                    <a:pt x="366713" y="721995"/>
                    <a:pt x="451485" y="425767"/>
                    <a:pt x="431482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3"/>
            <p:cNvSpPr/>
            <p:nvPr/>
          </p:nvSpPr>
          <p:spPr>
            <a:xfrm>
              <a:off x="8015418" y="331088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2726" y="0"/>
                  </a:moveTo>
                  <a:cubicBezTo>
                    <a:pt x="72258" y="292417"/>
                    <a:pt x="169413" y="494347"/>
                    <a:pt x="434208" y="589597"/>
                  </a:cubicBezTo>
                  <a:cubicBezTo>
                    <a:pt x="67496" y="721995"/>
                    <a:pt x="-17276" y="425767"/>
                    <a:pt x="2726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23"/>
            <p:cNvSpPr/>
            <p:nvPr/>
          </p:nvSpPr>
          <p:spPr>
            <a:xfrm>
              <a:off x="7586662" y="370331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431482" y="0"/>
                  </a:moveTo>
                  <a:cubicBezTo>
                    <a:pt x="361950" y="292418"/>
                    <a:pt x="264795" y="494348"/>
                    <a:pt x="0" y="589598"/>
                  </a:cubicBezTo>
                  <a:cubicBezTo>
                    <a:pt x="366713" y="721995"/>
                    <a:pt x="451485" y="425768"/>
                    <a:pt x="431482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23"/>
            <p:cNvSpPr/>
            <p:nvPr/>
          </p:nvSpPr>
          <p:spPr>
            <a:xfrm>
              <a:off x="8015418" y="370331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2726" y="0"/>
                  </a:moveTo>
                  <a:cubicBezTo>
                    <a:pt x="72258" y="292418"/>
                    <a:pt x="169413" y="494348"/>
                    <a:pt x="434208" y="589598"/>
                  </a:cubicBezTo>
                  <a:cubicBezTo>
                    <a:pt x="67496" y="721995"/>
                    <a:pt x="-17276" y="425768"/>
                    <a:pt x="2726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23"/>
            <p:cNvSpPr/>
            <p:nvPr/>
          </p:nvSpPr>
          <p:spPr>
            <a:xfrm>
              <a:off x="7369492" y="3924299"/>
              <a:ext cx="652635" cy="621535"/>
            </a:xfrm>
            <a:custGeom>
              <a:rect b="b" l="l" r="r" t="t"/>
              <a:pathLst>
                <a:path extrusionOk="0" h="621535" w="652635">
                  <a:moveTo>
                    <a:pt x="648652" y="0"/>
                  </a:moveTo>
                  <a:cubicBezTo>
                    <a:pt x="543877" y="292418"/>
                    <a:pt x="398145" y="494347"/>
                    <a:pt x="0" y="589597"/>
                  </a:cubicBezTo>
                  <a:cubicBezTo>
                    <a:pt x="551497" y="721995"/>
                    <a:pt x="678180" y="426720"/>
                    <a:pt x="648652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23"/>
            <p:cNvSpPr/>
            <p:nvPr/>
          </p:nvSpPr>
          <p:spPr>
            <a:xfrm>
              <a:off x="8013950" y="3924299"/>
              <a:ext cx="652846" cy="621535"/>
            </a:xfrm>
            <a:custGeom>
              <a:rect b="b" l="l" r="r" t="t"/>
              <a:pathLst>
                <a:path extrusionOk="0" h="621535" w="652846">
                  <a:moveTo>
                    <a:pt x="4194" y="0"/>
                  </a:moveTo>
                  <a:cubicBezTo>
                    <a:pt x="108969" y="292418"/>
                    <a:pt x="254701" y="494347"/>
                    <a:pt x="652847" y="589597"/>
                  </a:cubicBezTo>
                  <a:cubicBezTo>
                    <a:pt x="101349" y="721995"/>
                    <a:pt x="-26286" y="426720"/>
                    <a:pt x="4194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23"/>
            <p:cNvSpPr/>
            <p:nvPr/>
          </p:nvSpPr>
          <p:spPr>
            <a:xfrm>
              <a:off x="7317104" y="4097654"/>
              <a:ext cx="705433" cy="672865"/>
            </a:xfrm>
            <a:custGeom>
              <a:rect b="b" l="l" r="r" t="t"/>
              <a:pathLst>
                <a:path extrusionOk="0" h="672865" w="705433">
                  <a:moveTo>
                    <a:pt x="701040" y="0"/>
                  </a:moveTo>
                  <a:cubicBezTo>
                    <a:pt x="587693" y="317182"/>
                    <a:pt x="429577" y="534352"/>
                    <a:pt x="0" y="638175"/>
                  </a:cubicBezTo>
                  <a:cubicBezTo>
                    <a:pt x="595313" y="782002"/>
                    <a:pt x="733425" y="461010"/>
                    <a:pt x="701040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23"/>
            <p:cNvSpPr/>
            <p:nvPr/>
          </p:nvSpPr>
          <p:spPr>
            <a:xfrm>
              <a:off x="8013730" y="4097654"/>
              <a:ext cx="705454" cy="672865"/>
            </a:xfrm>
            <a:custGeom>
              <a:rect b="b" l="l" r="r" t="t"/>
              <a:pathLst>
                <a:path extrusionOk="0" h="672865" w="705454">
                  <a:moveTo>
                    <a:pt x="4414" y="0"/>
                  </a:moveTo>
                  <a:cubicBezTo>
                    <a:pt x="117761" y="317182"/>
                    <a:pt x="275876" y="534352"/>
                    <a:pt x="705454" y="638175"/>
                  </a:cubicBezTo>
                  <a:cubicBezTo>
                    <a:pt x="109189" y="782002"/>
                    <a:pt x="-27971" y="461010"/>
                    <a:pt x="4414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1" name="Google Shape;1121;p23"/>
          <p:cNvGrpSpPr/>
          <p:nvPr/>
        </p:nvGrpSpPr>
        <p:grpSpPr>
          <a:xfrm>
            <a:off x="2778310" y="2395602"/>
            <a:ext cx="1943099" cy="2588030"/>
            <a:chOff x="5687377" y="2462212"/>
            <a:chExt cx="1943099" cy="2588030"/>
          </a:xfrm>
        </p:grpSpPr>
        <p:sp>
          <p:nvSpPr>
            <p:cNvPr id="1122" name="Google Shape;1122;p23"/>
            <p:cNvSpPr/>
            <p:nvPr/>
          </p:nvSpPr>
          <p:spPr>
            <a:xfrm>
              <a:off x="6575106" y="2462212"/>
              <a:ext cx="167640" cy="2414587"/>
            </a:xfrm>
            <a:custGeom>
              <a:rect b="b" l="l" r="r" t="t"/>
              <a:pathLst>
                <a:path extrusionOk="0" h="2414587" w="167640">
                  <a:moveTo>
                    <a:pt x="83820" y="0"/>
                  </a:moveTo>
                  <a:lnTo>
                    <a:pt x="125730" y="1207770"/>
                  </a:lnTo>
                  <a:lnTo>
                    <a:pt x="167640" y="2414588"/>
                  </a:lnTo>
                  <a:lnTo>
                    <a:pt x="83820" y="2414588"/>
                  </a:lnTo>
                  <a:lnTo>
                    <a:pt x="0" y="2414588"/>
                  </a:lnTo>
                  <a:lnTo>
                    <a:pt x="41910" y="1207770"/>
                  </a:ln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23"/>
            <p:cNvSpPr/>
            <p:nvPr/>
          </p:nvSpPr>
          <p:spPr>
            <a:xfrm>
              <a:off x="6291262" y="2462212"/>
              <a:ext cx="370009" cy="667597"/>
            </a:xfrm>
            <a:custGeom>
              <a:rect b="b" l="l" r="r" t="t"/>
              <a:pathLst>
                <a:path extrusionOk="0" h="667597" w="370009">
                  <a:moveTo>
                    <a:pt x="367665" y="0"/>
                  </a:moveTo>
                  <a:cubicBezTo>
                    <a:pt x="308610" y="314325"/>
                    <a:pt x="225743" y="530543"/>
                    <a:pt x="0" y="633413"/>
                  </a:cubicBezTo>
                  <a:cubicBezTo>
                    <a:pt x="312420" y="775335"/>
                    <a:pt x="384810" y="458153"/>
                    <a:pt x="36766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23"/>
            <p:cNvSpPr/>
            <p:nvPr/>
          </p:nvSpPr>
          <p:spPr>
            <a:xfrm>
              <a:off x="6656791" y="2462212"/>
              <a:ext cx="369800" cy="667597"/>
            </a:xfrm>
            <a:custGeom>
              <a:rect b="b" l="l" r="r" t="t"/>
              <a:pathLst>
                <a:path extrusionOk="0" h="667597" w="369800">
                  <a:moveTo>
                    <a:pt x="2136" y="0"/>
                  </a:moveTo>
                  <a:cubicBezTo>
                    <a:pt x="61191" y="314325"/>
                    <a:pt x="144058" y="530543"/>
                    <a:pt x="369801" y="633413"/>
                  </a:cubicBezTo>
                  <a:cubicBezTo>
                    <a:pt x="57381" y="775335"/>
                    <a:pt x="-14057" y="458153"/>
                    <a:pt x="213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23"/>
            <p:cNvSpPr/>
            <p:nvPr/>
          </p:nvSpPr>
          <p:spPr>
            <a:xfrm>
              <a:off x="6184581" y="2739389"/>
              <a:ext cx="477339" cy="861169"/>
            </a:xfrm>
            <a:custGeom>
              <a:rect b="b" l="l" r="r" t="t"/>
              <a:pathLst>
                <a:path extrusionOk="0" h="861169" w="477339">
                  <a:moveTo>
                    <a:pt x="474345" y="0"/>
                  </a:moveTo>
                  <a:cubicBezTo>
                    <a:pt x="398145" y="405765"/>
                    <a:pt x="290513" y="683895"/>
                    <a:pt x="0" y="817245"/>
                  </a:cubicBezTo>
                  <a:cubicBezTo>
                    <a:pt x="403860" y="1000125"/>
                    <a:pt x="496253" y="589597"/>
                    <a:pt x="47434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23"/>
            <p:cNvSpPr/>
            <p:nvPr/>
          </p:nvSpPr>
          <p:spPr>
            <a:xfrm>
              <a:off x="6655953" y="2739389"/>
              <a:ext cx="477318" cy="861169"/>
            </a:xfrm>
            <a:custGeom>
              <a:rect b="b" l="l" r="r" t="t"/>
              <a:pathLst>
                <a:path extrusionOk="0" h="861169" w="477318">
                  <a:moveTo>
                    <a:pt x="2974" y="0"/>
                  </a:moveTo>
                  <a:cubicBezTo>
                    <a:pt x="79174" y="405765"/>
                    <a:pt x="186806" y="683895"/>
                    <a:pt x="477319" y="817245"/>
                  </a:cubicBezTo>
                  <a:cubicBezTo>
                    <a:pt x="74411" y="1000125"/>
                    <a:pt x="-18934" y="589597"/>
                    <a:pt x="2974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23"/>
            <p:cNvSpPr/>
            <p:nvPr/>
          </p:nvSpPr>
          <p:spPr>
            <a:xfrm>
              <a:off x="6060756" y="3028949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23"/>
            <p:cNvSpPr/>
            <p:nvPr/>
          </p:nvSpPr>
          <p:spPr>
            <a:xfrm>
              <a:off x="6655186" y="3028949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23"/>
            <p:cNvSpPr/>
            <p:nvPr/>
          </p:nvSpPr>
          <p:spPr>
            <a:xfrm>
              <a:off x="6060756" y="3571874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23"/>
            <p:cNvSpPr/>
            <p:nvPr/>
          </p:nvSpPr>
          <p:spPr>
            <a:xfrm>
              <a:off x="6655186" y="3571874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3"/>
            <p:cNvSpPr/>
            <p:nvPr/>
          </p:nvSpPr>
          <p:spPr>
            <a:xfrm>
              <a:off x="5760719" y="3878579"/>
              <a:ext cx="903953" cy="861233"/>
            </a:xfrm>
            <a:custGeom>
              <a:rect b="b" l="l" r="r" t="t"/>
              <a:pathLst>
                <a:path extrusionOk="0" h="861233" w="903953">
                  <a:moveTo>
                    <a:pt x="898208" y="0"/>
                  </a:moveTo>
                  <a:cubicBezTo>
                    <a:pt x="753428" y="405765"/>
                    <a:pt x="550545" y="683895"/>
                    <a:pt x="0" y="817245"/>
                  </a:cubicBezTo>
                  <a:cubicBezTo>
                    <a:pt x="763905" y="1000125"/>
                    <a:pt x="940118" y="590550"/>
                    <a:pt x="898208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3"/>
            <p:cNvSpPr/>
            <p:nvPr/>
          </p:nvSpPr>
          <p:spPr>
            <a:xfrm>
              <a:off x="6653411" y="3878579"/>
              <a:ext cx="903723" cy="861233"/>
            </a:xfrm>
            <a:custGeom>
              <a:rect b="b" l="l" r="r" t="t"/>
              <a:pathLst>
                <a:path extrusionOk="0" h="861233" w="903723">
                  <a:moveTo>
                    <a:pt x="5516" y="0"/>
                  </a:moveTo>
                  <a:cubicBezTo>
                    <a:pt x="150296" y="405765"/>
                    <a:pt x="353178" y="683895"/>
                    <a:pt x="903723" y="817245"/>
                  </a:cubicBezTo>
                  <a:cubicBezTo>
                    <a:pt x="140771" y="1000125"/>
                    <a:pt x="-35442" y="590550"/>
                    <a:pt x="551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3"/>
            <p:cNvSpPr/>
            <p:nvPr/>
          </p:nvSpPr>
          <p:spPr>
            <a:xfrm>
              <a:off x="5687377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971550" y="0"/>
                  </a:moveTo>
                  <a:cubicBezTo>
                    <a:pt x="814388" y="439103"/>
                    <a:pt x="596265" y="740093"/>
                    <a:pt x="0" y="883920"/>
                  </a:cubicBezTo>
                  <a:cubicBezTo>
                    <a:pt x="825817" y="1082040"/>
                    <a:pt x="1016317" y="639128"/>
                    <a:pt x="9715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3"/>
            <p:cNvSpPr/>
            <p:nvPr/>
          </p:nvSpPr>
          <p:spPr>
            <a:xfrm>
              <a:off x="6652846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6080" y="0"/>
                  </a:moveTo>
                  <a:cubicBezTo>
                    <a:pt x="163243" y="439103"/>
                    <a:pt x="381365" y="740093"/>
                    <a:pt x="977631" y="883920"/>
                  </a:cubicBezTo>
                  <a:cubicBezTo>
                    <a:pt x="151813" y="1082040"/>
                    <a:pt x="-38687" y="639128"/>
                    <a:pt x="608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5" name="Google Shape;1135;p23"/>
          <p:cNvGrpSpPr/>
          <p:nvPr/>
        </p:nvGrpSpPr>
        <p:grpSpPr>
          <a:xfrm>
            <a:off x="94282" y="1901458"/>
            <a:ext cx="3216986" cy="2852089"/>
            <a:chOff x="312287" y="2474659"/>
            <a:chExt cx="2584132" cy="2291018"/>
          </a:xfrm>
        </p:grpSpPr>
        <p:grpSp>
          <p:nvGrpSpPr>
            <p:cNvPr id="1136" name="Google Shape;1136;p23"/>
            <p:cNvGrpSpPr/>
            <p:nvPr/>
          </p:nvGrpSpPr>
          <p:grpSpPr>
            <a:xfrm>
              <a:off x="312287" y="3216657"/>
              <a:ext cx="1139189" cy="1517680"/>
              <a:chOff x="3221354" y="3283267"/>
              <a:chExt cx="1139189" cy="1517680"/>
            </a:xfrm>
          </p:grpSpPr>
          <p:sp>
            <p:nvSpPr>
              <p:cNvPr id="1137" name="Google Shape;1137;p23"/>
              <p:cNvSpPr/>
              <p:nvPr/>
            </p:nvSpPr>
            <p:spPr>
              <a:xfrm>
                <a:off x="3742372" y="3283267"/>
                <a:ext cx="98107" cy="1415414"/>
              </a:xfrm>
              <a:custGeom>
                <a:rect b="b" l="l" r="r" t="t"/>
                <a:pathLst>
                  <a:path extrusionOk="0" h="1415414" w="98107">
                    <a:moveTo>
                      <a:pt x="48577" y="0"/>
                    </a:moveTo>
                    <a:lnTo>
                      <a:pt x="73342" y="707707"/>
                    </a:lnTo>
                    <a:lnTo>
                      <a:pt x="98107" y="1415415"/>
                    </a:lnTo>
                    <a:lnTo>
                      <a:pt x="48577" y="1415415"/>
                    </a:lnTo>
                    <a:lnTo>
                      <a:pt x="0" y="1415415"/>
                    </a:lnTo>
                    <a:lnTo>
                      <a:pt x="23813" y="707707"/>
                    </a:ln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8" name="Google Shape;1138;p23"/>
              <p:cNvSpPr/>
              <p:nvPr/>
            </p:nvSpPr>
            <p:spPr>
              <a:xfrm>
                <a:off x="3574732" y="3283267"/>
                <a:ext cx="217686" cy="391328"/>
              </a:xfrm>
              <a:custGeom>
                <a:rect b="b" l="l" r="r" t="t"/>
                <a:pathLst>
                  <a:path extrusionOk="0" h="391328" w="217686">
                    <a:moveTo>
                      <a:pt x="216217" y="0"/>
                    </a:moveTo>
                    <a:cubicBezTo>
                      <a:pt x="180975" y="184785"/>
                      <a:pt x="132397" y="311467"/>
                      <a:pt x="0" y="371475"/>
                    </a:cubicBezTo>
                    <a:cubicBezTo>
                      <a:pt x="183832" y="454342"/>
                      <a:pt x="226695" y="267652"/>
                      <a:pt x="21621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9" name="Google Shape;1139;p23"/>
              <p:cNvSpPr/>
              <p:nvPr/>
            </p:nvSpPr>
            <p:spPr>
              <a:xfrm>
                <a:off x="3789690" y="3283267"/>
                <a:ext cx="217476" cy="391328"/>
              </a:xfrm>
              <a:custGeom>
                <a:rect b="b" l="l" r="r" t="t"/>
                <a:pathLst>
                  <a:path extrusionOk="0" h="391328" w="217476">
                    <a:moveTo>
                      <a:pt x="1259" y="0"/>
                    </a:moveTo>
                    <a:cubicBezTo>
                      <a:pt x="36501" y="184785"/>
                      <a:pt x="85079" y="311467"/>
                      <a:pt x="217476" y="371475"/>
                    </a:cubicBezTo>
                    <a:cubicBezTo>
                      <a:pt x="33644" y="454342"/>
                      <a:pt x="-8266" y="267652"/>
                      <a:pt x="1259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0" name="Google Shape;1140;p23"/>
              <p:cNvSpPr/>
              <p:nvPr/>
            </p:nvSpPr>
            <p:spPr>
              <a:xfrm>
                <a:off x="3512819" y="3445192"/>
                <a:ext cx="279982" cy="505009"/>
              </a:xfrm>
              <a:custGeom>
                <a:rect b="b" l="l" r="r" t="t"/>
                <a:pathLst>
                  <a:path extrusionOk="0" h="505009" w="279982">
                    <a:moveTo>
                      <a:pt x="278130" y="0"/>
                    </a:moveTo>
                    <a:cubicBezTo>
                      <a:pt x="233363" y="238125"/>
                      <a:pt x="170497" y="401002"/>
                      <a:pt x="0" y="479107"/>
                    </a:cubicBezTo>
                    <a:cubicBezTo>
                      <a:pt x="236220" y="586740"/>
                      <a:pt x="291465" y="345757"/>
                      <a:pt x="27813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1" name="Google Shape;1141;p23"/>
              <p:cNvSpPr/>
              <p:nvPr/>
            </p:nvSpPr>
            <p:spPr>
              <a:xfrm>
                <a:off x="3789307" y="3445192"/>
                <a:ext cx="279772" cy="505009"/>
              </a:xfrm>
              <a:custGeom>
                <a:rect b="b" l="l" r="r" t="t"/>
                <a:pathLst>
                  <a:path extrusionOk="0" h="505009" w="279772">
                    <a:moveTo>
                      <a:pt x="1642" y="0"/>
                    </a:moveTo>
                    <a:cubicBezTo>
                      <a:pt x="46410" y="238125"/>
                      <a:pt x="109275" y="401002"/>
                      <a:pt x="279772" y="479107"/>
                    </a:cubicBezTo>
                    <a:cubicBezTo>
                      <a:pt x="43552" y="586740"/>
                      <a:pt x="-10740" y="345757"/>
                      <a:pt x="1642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2" name="Google Shape;1142;p23"/>
              <p:cNvSpPr/>
              <p:nvPr/>
            </p:nvSpPr>
            <p:spPr>
              <a:xfrm>
                <a:off x="3440429" y="3614737"/>
                <a:ext cx="352726" cy="505073"/>
              </a:xfrm>
              <a:custGeom>
                <a:rect b="b" l="l" r="r" t="t"/>
                <a:pathLst>
                  <a:path extrusionOk="0" h="505073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6710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3" name="Google Shape;1143;p23"/>
              <p:cNvSpPr/>
              <p:nvPr/>
            </p:nvSpPr>
            <p:spPr>
              <a:xfrm>
                <a:off x="3788762" y="3614737"/>
                <a:ext cx="352706" cy="505073"/>
              </a:xfrm>
              <a:custGeom>
                <a:rect b="b" l="l" r="r" t="t"/>
                <a:pathLst>
                  <a:path extrusionOk="0" h="505073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6710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4" name="Google Shape;1144;p23"/>
              <p:cNvSpPr/>
              <p:nvPr/>
            </p:nvSpPr>
            <p:spPr>
              <a:xfrm>
                <a:off x="3440429" y="3933824"/>
                <a:ext cx="352726" cy="505009"/>
              </a:xfrm>
              <a:custGeom>
                <a:rect b="b" l="l" r="r" t="t"/>
                <a:pathLst>
                  <a:path extrusionOk="0" h="505009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5757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5" name="Google Shape;1145;p23"/>
              <p:cNvSpPr/>
              <p:nvPr/>
            </p:nvSpPr>
            <p:spPr>
              <a:xfrm>
                <a:off x="3788762" y="3933824"/>
                <a:ext cx="352706" cy="505009"/>
              </a:xfrm>
              <a:custGeom>
                <a:rect b="b" l="l" r="r" t="t"/>
                <a:pathLst>
                  <a:path extrusionOk="0" h="505009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5757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6" name="Google Shape;1146;p23"/>
              <p:cNvSpPr/>
              <p:nvPr/>
            </p:nvSpPr>
            <p:spPr>
              <a:xfrm>
                <a:off x="3264217" y="4112894"/>
                <a:ext cx="530137" cy="505073"/>
              </a:xfrm>
              <a:custGeom>
                <a:rect b="b" l="l" r="r" t="t"/>
                <a:pathLst>
                  <a:path extrusionOk="0" h="505073" w="530137">
                    <a:moveTo>
                      <a:pt x="526733" y="0"/>
                    </a:moveTo>
                    <a:cubicBezTo>
                      <a:pt x="441960" y="238125"/>
                      <a:pt x="322897" y="401003"/>
                      <a:pt x="0" y="479108"/>
                    </a:cubicBezTo>
                    <a:cubicBezTo>
                      <a:pt x="447675" y="586740"/>
                      <a:pt x="551498" y="346710"/>
                      <a:pt x="52673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7" name="Google Shape;1147;p23"/>
              <p:cNvSpPr/>
              <p:nvPr/>
            </p:nvSpPr>
            <p:spPr>
              <a:xfrm>
                <a:off x="3787754" y="4112894"/>
                <a:ext cx="529927" cy="505073"/>
              </a:xfrm>
              <a:custGeom>
                <a:rect b="b" l="l" r="r" t="t"/>
                <a:pathLst>
                  <a:path extrusionOk="0" h="505073" w="529927">
                    <a:moveTo>
                      <a:pt x="3195" y="0"/>
                    </a:moveTo>
                    <a:cubicBezTo>
                      <a:pt x="87967" y="238125"/>
                      <a:pt x="207030" y="401003"/>
                      <a:pt x="529927" y="479108"/>
                    </a:cubicBezTo>
                    <a:cubicBezTo>
                      <a:pt x="82252" y="586740"/>
                      <a:pt x="-20618" y="346710"/>
                      <a:pt x="31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8" name="Google Shape;1148;p23"/>
              <p:cNvSpPr/>
              <p:nvPr/>
            </p:nvSpPr>
            <p:spPr>
              <a:xfrm>
                <a:off x="3221354" y="4254817"/>
                <a:ext cx="573247" cy="546130"/>
              </a:xfrm>
              <a:custGeom>
                <a:rect b="b" l="l" r="r" t="t"/>
                <a:pathLst>
                  <a:path extrusionOk="0" h="546130" w="573247">
                    <a:moveTo>
                      <a:pt x="569595" y="0"/>
                    </a:moveTo>
                    <a:cubicBezTo>
                      <a:pt x="477203" y="257175"/>
                      <a:pt x="349568" y="434340"/>
                      <a:pt x="0" y="518160"/>
                    </a:cubicBezTo>
                    <a:cubicBezTo>
                      <a:pt x="483870" y="634365"/>
                      <a:pt x="596265" y="374332"/>
                      <a:pt x="5695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9" name="Google Shape;1149;p23"/>
              <p:cNvSpPr/>
              <p:nvPr/>
            </p:nvSpPr>
            <p:spPr>
              <a:xfrm>
                <a:off x="3787506" y="4254817"/>
                <a:ext cx="573037" cy="546130"/>
              </a:xfrm>
              <a:custGeom>
                <a:rect b="b" l="l" r="r" t="t"/>
                <a:pathLst>
                  <a:path extrusionOk="0" h="546130" w="573037">
                    <a:moveTo>
                      <a:pt x="3443" y="0"/>
                    </a:moveTo>
                    <a:cubicBezTo>
                      <a:pt x="95835" y="257175"/>
                      <a:pt x="223470" y="434340"/>
                      <a:pt x="573038" y="518160"/>
                    </a:cubicBezTo>
                    <a:cubicBezTo>
                      <a:pt x="89168" y="634365"/>
                      <a:pt x="-22275" y="374332"/>
                      <a:pt x="344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0" name="Google Shape;1150;p23"/>
            <p:cNvGrpSpPr/>
            <p:nvPr/>
          </p:nvGrpSpPr>
          <p:grpSpPr>
            <a:xfrm>
              <a:off x="758057" y="2821369"/>
              <a:ext cx="1388744" cy="1848705"/>
              <a:chOff x="3667124" y="2887979"/>
              <a:chExt cx="1388744" cy="1848705"/>
            </a:xfrm>
          </p:grpSpPr>
          <p:sp>
            <p:nvSpPr>
              <p:cNvPr id="1151" name="Google Shape;1151;p23"/>
              <p:cNvSpPr/>
              <p:nvPr/>
            </p:nvSpPr>
            <p:spPr>
              <a:xfrm>
                <a:off x="4301489" y="2887979"/>
                <a:ext cx="120014" cy="1724977"/>
              </a:xfrm>
              <a:custGeom>
                <a:rect b="b" l="l" r="r" t="t"/>
                <a:pathLst>
                  <a:path extrusionOk="0" h="1724977" w="120014">
                    <a:moveTo>
                      <a:pt x="60007" y="0"/>
                    </a:moveTo>
                    <a:lnTo>
                      <a:pt x="90488" y="862013"/>
                    </a:lnTo>
                    <a:lnTo>
                      <a:pt x="120015" y="1724977"/>
                    </a:lnTo>
                    <a:lnTo>
                      <a:pt x="60007" y="1724977"/>
                    </a:lnTo>
                    <a:lnTo>
                      <a:pt x="0" y="1724977"/>
                    </a:lnTo>
                    <a:lnTo>
                      <a:pt x="30480" y="862013"/>
                    </a:ln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2" name="Google Shape;1152;p23"/>
              <p:cNvSpPr/>
              <p:nvPr/>
            </p:nvSpPr>
            <p:spPr>
              <a:xfrm>
                <a:off x="4098607" y="2887979"/>
                <a:ext cx="264603" cy="476678"/>
              </a:xfrm>
              <a:custGeom>
                <a:rect b="b" l="l" r="r" t="t"/>
                <a:pathLst>
                  <a:path extrusionOk="0" h="476678" w="264603">
                    <a:moveTo>
                      <a:pt x="262890" y="0"/>
                    </a:moveTo>
                    <a:cubicBezTo>
                      <a:pt x="220027" y="224790"/>
                      <a:pt x="160972" y="379095"/>
                      <a:pt x="0" y="452438"/>
                    </a:cubicBezTo>
                    <a:cubicBezTo>
                      <a:pt x="223838" y="553402"/>
                      <a:pt x="275272" y="326707"/>
                      <a:pt x="2628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3" name="Google Shape;1153;p23"/>
              <p:cNvSpPr/>
              <p:nvPr/>
            </p:nvSpPr>
            <p:spPr>
              <a:xfrm>
                <a:off x="4359804" y="2887979"/>
                <a:ext cx="264582" cy="476678"/>
              </a:xfrm>
              <a:custGeom>
                <a:rect b="b" l="l" r="r" t="t"/>
                <a:pathLst>
                  <a:path extrusionOk="0" h="476678" w="264582">
                    <a:moveTo>
                      <a:pt x="1692" y="0"/>
                    </a:moveTo>
                    <a:cubicBezTo>
                      <a:pt x="44555" y="224790"/>
                      <a:pt x="103610" y="379095"/>
                      <a:pt x="264583" y="452438"/>
                    </a:cubicBezTo>
                    <a:cubicBezTo>
                      <a:pt x="41698" y="553402"/>
                      <a:pt x="-10690" y="326707"/>
                      <a:pt x="169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4" name="Google Shape;1154;p23"/>
              <p:cNvSpPr/>
              <p:nvPr/>
            </p:nvSpPr>
            <p:spPr>
              <a:xfrm>
                <a:off x="4022407" y="3085146"/>
                <a:ext cx="341347" cy="615255"/>
              </a:xfrm>
              <a:custGeom>
                <a:rect b="b" l="l" r="r" t="t"/>
                <a:pathLst>
                  <a:path extrusionOk="0" h="615255" w="341347">
                    <a:moveTo>
                      <a:pt x="339090" y="0"/>
                    </a:moveTo>
                    <a:cubicBezTo>
                      <a:pt x="283845" y="289560"/>
                      <a:pt x="207645" y="488633"/>
                      <a:pt x="0" y="583883"/>
                    </a:cubicBezTo>
                    <a:cubicBezTo>
                      <a:pt x="288608" y="714375"/>
                      <a:pt x="355283" y="421958"/>
                      <a:pt x="3390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5" name="Google Shape;1155;p23"/>
              <p:cNvSpPr/>
              <p:nvPr/>
            </p:nvSpPr>
            <p:spPr>
              <a:xfrm>
                <a:off x="4359470" y="3085146"/>
                <a:ext cx="341116" cy="615255"/>
              </a:xfrm>
              <a:custGeom>
                <a:rect b="b" l="l" r="r" t="t"/>
                <a:pathLst>
                  <a:path extrusionOk="0" h="615255" w="341116">
                    <a:moveTo>
                      <a:pt x="2026" y="0"/>
                    </a:moveTo>
                    <a:cubicBezTo>
                      <a:pt x="57271" y="289560"/>
                      <a:pt x="133471" y="488633"/>
                      <a:pt x="341116" y="583883"/>
                    </a:cubicBezTo>
                    <a:cubicBezTo>
                      <a:pt x="53461" y="714375"/>
                      <a:pt x="-13214" y="421958"/>
                      <a:pt x="2026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6" name="Google Shape;1156;p23"/>
              <p:cNvSpPr/>
              <p:nvPr/>
            </p:nvSpPr>
            <p:spPr>
              <a:xfrm>
                <a:off x="3933824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427672" y="0"/>
                    </a:moveTo>
                    <a:cubicBezTo>
                      <a:pt x="359092" y="289560"/>
                      <a:pt x="261938" y="488632"/>
                      <a:pt x="0" y="583882"/>
                    </a:cubicBezTo>
                    <a:cubicBezTo>
                      <a:pt x="363855" y="715328"/>
                      <a:pt x="447675" y="421957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7" name="Google Shape;1157;p23"/>
              <p:cNvSpPr/>
              <p:nvPr/>
            </p:nvSpPr>
            <p:spPr>
              <a:xfrm>
                <a:off x="4358747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2749" y="0"/>
                    </a:moveTo>
                    <a:cubicBezTo>
                      <a:pt x="71330" y="289560"/>
                      <a:pt x="168484" y="488632"/>
                      <a:pt x="430422" y="583882"/>
                    </a:cubicBezTo>
                    <a:cubicBezTo>
                      <a:pt x="66567" y="715328"/>
                      <a:pt x="-17253" y="421957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8" name="Google Shape;1158;p23"/>
              <p:cNvSpPr/>
              <p:nvPr/>
            </p:nvSpPr>
            <p:spPr>
              <a:xfrm>
                <a:off x="3933824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427672" y="0"/>
                    </a:moveTo>
                    <a:cubicBezTo>
                      <a:pt x="359092" y="289560"/>
                      <a:pt x="261938" y="488633"/>
                      <a:pt x="0" y="583883"/>
                    </a:cubicBezTo>
                    <a:cubicBezTo>
                      <a:pt x="363855" y="714375"/>
                      <a:pt x="447675" y="421958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9" name="Google Shape;1159;p23"/>
              <p:cNvSpPr/>
              <p:nvPr/>
            </p:nvSpPr>
            <p:spPr>
              <a:xfrm>
                <a:off x="4358747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2749" y="0"/>
                    </a:moveTo>
                    <a:cubicBezTo>
                      <a:pt x="71330" y="289560"/>
                      <a:pt x="168484" y="488633"/>
                      <a:pt x="430422" y="583883"/>
                    </a:cubicBezTo>
                    <a:cubicBezTo>
                      <a:pt x="66567" y="714375"/>
                      <a:pt x="-17253" y="421958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0" name="Google Shape;1160;p23"/>
              <p:cNvSpPr/>
              <p:nvPr/>
            </p:nvSpPr>
            <p:spPr>
              <a:xfrm>
                <a:off x="3719512" y="3899534"/>
                <a:ext cx="645992" cy="615255"/>
              </a:xfrm>
              <a:custGeom>
                <a:rect b="b" l="l" r="r" t="t"/>
                <a:pathLst>
                  <a:path extrusionOk="0" h="615255" w="645992">
                    <a:moveTo>
                      <a:pt x="641985" y="0"/>
                    </a:moveTo>
                    <a:cubicBezTo>
                      <a:pt x="538163" y="289560"/>
                      <a:pt x="393383" y="488633"/>
                      <a:pt x="0" y="583883"/>
                    </a:cubicBezTo>
                    <a:cubicBezTo>
                      <a:pt x="545783" y="714375"/>
                      <a:pt x="671513" y="421958"/>
                      <a:pt x="641985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1" name="Google Shape;1161;p23"/>
              <p:cNvSpPr/>
              <p:nvPr/>
            </p:nvSpPr>
            <p:spPr>
              <a:xfrm>
                <a:off x="4357488" y="3899534"/>
                <a:ext cx="645993" cy="615255"/>
              </a:xfrm>
              <a:custGeom>
                <a:rect b="b" l="l" r="r" t="t"/>
                <a:pathLst>
                  <a:path extrusionOk="0" h="615255" w="645993">
                    <a:moveTo>
                      <a:pt x="4008" y="0"/>
                    </a:moveTo>
                    <a:cubicBezTo>
                      <a:pt x="107831" y="289560"/>
                      <a:pt x="252611" y="488633"/>
                      <a:pt x="645993" y="583883"/>
                    </a:cubicBezTo>
                    <a:cubicBezTo>
                      <a:pt x="100211" y="714375"/>
                      <a:pt x="-25519" y="421958"/>
                      <a:pt x="4008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2" name="Google Shape;1162;p23"/>
              <p:cNvSpPr/>
              <p:nvPr/>
            </p:nvSpPr>
            <p:spPr>
              <a:xfrm>
                <a:off x="3667124" y="4070984"/>
                <a:ext cx="698811" cy="665700"/>
              </a:xfrm>
              <a:custGeom>
                <a:rect b="b" l="l" r="r" t="t"/>
                <a:pathLst>
                  <a:path extrusionOk="0" h="665700" w="698811">
                    <a:moveTo>
                      <a:pt x="694372" y="0"/>
                    </a:moveTo>
                    <a:cubicBezTo>
                      <a:pt x="581978" y="313372"/>
                      <a:pt x="425767" y="528638"/>
                      <a:pt x="0" y="631508"/>
                    </a:cubicBezTo>
                    <a:cubicBezTo>
                      <a:pt x="590550" y="773430"/>
                      <a:pt x="726758" y="456247"/>
                      <a:pt x="6943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3" name="Google Shape;1163;p23"/>
              <p:cNvSpPr/>
              <p:nvPr/>
            </p:nvSpPr>
            <p:spPr>
              <a:xfrm>
                <a:off x="4357267" y="4070984"/>
                <a:ext cx="698601" cy="665700"/>
              </a:xfrm>
              <a:custGeom>
                <a:rect b="b" l="l" r="r" t="t"/>
                <a:pathLst>
                  <a:path extrusionOk="0" h="665700" w="698601">
                    <a:moveTo>
                      <a:pt x="4229" y="0"/>
                    </a:moveTo>
                    <a:cubicBezTo>
                      <a:pt x="116624" y="313372"/>
                      <a:pt x="272834" y="528638"/>
                      <a:pt x="698602" y="631508"/>
                    </a:cubicBezTo>
                    <a:cubicBezTo>
                      <a:pt x="108052" y="773430"/>
                      <a:pt x="-27203" y="456247"/>
                      <a:pt x="422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4" name="Google Shape;1164;p23"/>
            <p:cNvGrpSpPr/>
            <p:nvPr/>
          </p:nvGrpSpPr>
          <p:grpSpPr>
            <a:xfrm>
              <a:off x="1176205" y="2474659"/>
              <a:ext cx="1720214" cy="2291018"/>
              <a:chOff x="4085272" y="2541269"/>
              <a:chExt cx="1720214" cy="2291018"/>
            </a:xfrm>
          </p:grpSpPr>
          <p:sp>
            <p:nvSpPr>
              <p:cNvPr id="1165" name="Google Shape;1165;p23"/>
              <p:cNvSpPr/>
              <p:nvPr/>
            </p:nvSpPr>
            <p:spPr>
              <a:xfrm>
                <a:off x="4871084" y="2541269"/>
                <a:ext cx="148590" cy="2137410"/>
              </a:xfrm>
              <a:custGeom>
                <a:rect b="b" l="l" r="r" t="t"/>
                <a:pathLst>
                  <a:path extrusionOk="0" h="2137410" w="148590">
                    <a:moveTo>
                      <a:pt x="74295" y="0"/>
                    </a:moveTo>
                    <a:lnTo>
                      <a:pt x="111443" y="1068705"/>
                    </a:lnTo>
                    <a:lnTo>
                      <a:pt x="148590" y="2137410"/>
                    </a:lnTo>
                    <a:lnTo>
                      <a:pt x="74295" y="2137410"/>
                    </a:lnTo>
                    <a:lnTo>
                      <a:pt x="0" y="2137410"/>
                    </a:lnTo>
                    <a:lnTo>
                      <a:pt x="37148" y="1068705"/>
                    </a:ln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6" name="Google Shape;1166;p23"/>
              <p:cNvSpPr/>
              <p:nvPr/>
            </p:nvSpPr>
            <p:spPr>
              <a:xfrm>
                <a:off x="4619624" y="2541269"/>
                <a:ext cx="327830" cy="590752"/>
              </a:xfrm>
              <a:custGeom>
                <a:rect b="b" l="l" r="r" t="t"/>
                <a:pathLst>
                  <a:path extrusionOk="0" h="590752" w="327830">
                    <a:moveTo>
                      <a:pt x="325755" y="0"/>
                    </a:moveTo>
                    <a:cubicBezTo>
                      <a:pt x="273367" y="278130"/>
                      <a:pt x="200025" y="469583"/>
                      <a:pt x="0" y="560070"/>
                    </a:cubicBezTo>
                    <a:cubicBezTo>
                      <a:pt x="276225" y="686752"/>
                      <a:pt x="340995" y="405765"/>
                      <a:pt x="32575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7" name="Google Shape;1167;p23"/>
              <p:cNvSpPr/>
              <p:nvPr/>
            </p:nvSpPr>
            <p:spPr>
              <a:xfrm>
                <a:off x="4943283" y="2541269"/>
                <a:ext cx="327850" cy="590752"/>
              </a:xfrm>
              <a:custGeom>
                <a:rect b="b" l="l" r="r" t="t"/>
                <a:pathLst>
                  <a:path extrusionOk="0" h="590752" w="327850">
                    <a:moveTo>
                      <a:pt x="2096" y="0"/>
                    </a:moveTo>
                    <a:cubicBezTo>
                      <a:pt x="54483" y="278130"/>
                      <a:pt x="127826" y="469583"/>
                      <a:pt x="327851" y="560070"/>
                    </a:cubicBezTo>
                    <a:cubicBezTo>
                      <a:pt x="50673" y="686752"/>
                      <a:pt x="-13144" y="405765"/>
                      <a:pt x="209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8" name="Google Shape;1168;p23"/>
              <p:cNvSpPr/>
              <p:nvPr/>
            </p:nvSpPr>
            <p:spPr>
              <a:xfrm>
                <a:off x="4525327" y="2786062"/>
                <a:ext cx="422617" cy="762272"/>
              </a:xfrm>
              <a:custGeom>
                <a:rect b="b" l="l" r="r" t="t"/>
                <a:pathLst>
                  <a:path extrusionOk="0" h="762272" w="422617">
                    <a:moveTo>
                      <a:pt x="420052" y="0"/>
                    </a:moveTo>
                    <a:cubicBezTo>
                      <a:pt x="352425" y="359093"/>
                      <a:pt x="257175" y="605790"/>
                      <a:pt x="0" y="722947"/>
                    </a:cubicBezTo>
                    <a:cubicBezTo>
                      <a:pt x="357188" y="885825"/>
                      <a:pt x="439102" y="522922"/>
                      <a:pt x="420052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9" name="Google Shape;1169;p23"/>
              <p:cNvSpPr/>
              <p:nvPr/>
            </p:nvSpPr>
            <p:spPr>
              <a:xfrm>
                <a:off x="4942603" y="2786062"/>
                <a:ext cx="422828" cy="762272"/>
              </a:xfrm>
              <a:custGeom>
                <a:rect b="b" l="l" r="r" t="t"/>
                <a:pathLst>
                  <a:path extrusionOk="0" h="762272" w="422828">
                    <a:moveTo>
                      <a:pt x="2776" y="0"/>
                    </a:moveTo>
                    <a:cubicBezTo>
                      <a:pt x="70404" y="359093"/>
                      <a:pt x="165654" y="605790"/>
                      <a:pt x="422829" y="722947"/>
                    </a:cubicBezTo>
                    <a:cubicBezTo>
                      <a:pt x="65641" y="885825"/>
                      <a:pt x="-17226" y="522922"/>
                      <a:pt x="277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0" name="Google Shape;1170;p23"/>
              <p:cNvSpPr/>
              <p:nvPr/>
            </p:nvSpPr>
            <p:spPr>
              <a:xfrm>
                <a:off x="4415789" y="3043237"/>
                <a:ext cx="532763" cy="761880"/>
              </a:xfrm>
              <a:custGeom>
                <a:rect b="b" l="l" r="r" t="t"/>
                <a:pathLst>
                  <a:path extrusionOk="0" h="761880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4872"/>
                      <a:pt x="553402" y="521970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1" name="Google Shape;1171;p23"/>
              <p:cNvSpPr/>
              <p:nvPr/>
            </p:nvSpPr>
            <p:spPr>
              <a:xfrm>
                <a:off x="4941976" y="3043237"/>
                <a:ext cx="532992" cy="761880"/>
              </a:xfrm>
              <a:custGeom>
                <a:rect b="b" l="l" r="r" t="t"/>
                <a:pathLst>
                  <a:path extrusionOk="0" h="761880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4872"/>
                      <a:pt x="-21362" y="521970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2" name="Google Shape;1172;p23"/>
              <p:cNvSpPr/>
              <p:nvPr/>
            </p:nvSpPr>
            <p:spPr>
              <a:xfrm>
                <a:off x="4415789" y="3523296"/>
                <a:ext cx="532763" cy="762272"/>
              </a:xfrm>
              <a:custGeom>
                <a:rect b="b" l="l" r="r" t="t"/>
                <a:pathLst>
                  <a:path extrusionOk="0" h="762272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5825"/>
                      <a:pt x="553402" y="522922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3" name="Google Shape;1173;p23"/>
              <p:cNvSpPr/>
              <p:nvPr/>
            </p:nvSpPr>
            <p:spPr>
              <a:xfrm>
                <a:off x="4941976" y="3523296"/>
                <a:ext cx="532992" cy="762272"/>
              </a:xfrm>
              <a:custGeom>
                <a:rect b="b" l="l" r="r" t="t"/>
                <a:pathLst>
                  <a:path extrusionOk="0" h="762272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5825"/>
                      <a:pt x="-21362" y="522922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4" name="Google Shape;1174;p23"/>
              <p:cNvSpPr/>
              <p:nvPr/>
            </p:nvSpPr>
            <p:spPr>
              <a:xfrm>
                <a:off x="4150041" y="3794759"/>
                <a:ext cx="800200" cy="762272"/>
              </a:xfrm>
              <a:custGeom>
                <a:rect b="b" l="l" r="r" t="t"/>
                <a:pathLst>
                  <a:path extrusionOk="0" h="762272" w="800200">
                    <a:moveTo>
                      <a:pt x="795338" y="0"/>
                    </a:moveTo>
                    <a:cubicBezTo>
                      <a:pt x="666750" y="359093"/>
                      <a:pt x="487680" y="605790"/>
                      <a:pt x="0" y="722947"/>
                    </a:cubicBezTo>
                    <a:cubicBezTo>
                      <a:pt x="675323" y="885825"/>
                      <a:pt x="831533" y="522922"/>
                      <a:pt x="795338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5" name="Google Shape;1175;p23"/>
              <p:cNvSpPr/>
              <p:nvPr/>
            </p:nvSpPr>
            <p:spPr>
              <a:xfrm>
                <a:off x="4940286" y="3794759"/>
                <a:ext cx="800431" cy="762272"/>
              </a:xfrm>
              <a:custGeom>
                <a:rect b="b" l="l" r="r" t="t"/>
                <a:pathLst>
                  <a:path extrusionOk="0" h="762272" w="800431">
                    <a:moveTo>
                      <a:pt x="5093" y="0"/>
                    </a:moveTo>
                    <a:cubicBezTo>
                      <a:pt x="133681" y="359093"/>
                      <a:pt x="312751" y="605790"/>
                      <a:pt x="800431" y="722947"/>
                    </a:cubicBezTo>
                    <a:cubicBezTo>
                      <a:pt x="124156" y="885825"/>
                      <a:pt x="-32054" y="522922"/>
                      <a:pt x="509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6" name="Google Shape;1176;p23"/>
              <p:cNvSpPr/>
              <p:nvPr/>
            </p:nvSpPr>
            <p:spPr>
              <a:xfrm>
                <a:off x="4085272" y="4008119"/>
                <a:ext cx="865352" cy="824168"/>
              </a:xfrm>
              <a:custGeom>
                <a:rect b="b" l="l" r="r" t="t"/>
                <a:pathLst>
                  <a:path extrusionOk="0" h="824168" w="865352">
                    <a:moveTo>
                      <a:pt x="860107" y="0"/>
                    </a:moveTo>
                    <a:cubicBezTo>
                      <a:pt x="721043" y="388620"/>
                      <a:pt x="527685" y="655320"/>
                      <a:pt x="0" y="782003"/>
                    </a:cubicBezTo>
                    <a:cubicBezTo>
                      <a:pt x="730568" y="957263"/>
                      <a:pt x="899160" y="564833"/>
                      <a:pt x="860107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7" name="Google Shape;1177;p23"/>
              <p:cNvSpPr/>
              <p:nvPr/>
            </p:nvSpPr>
            <p:spPr>
              <a:xfrm>
                <a:off x="4939904" y="4008119"/>
                <a:ext cx="865582" cy="824168"/>
              </a:xfrm>
              <a:custGeom>
                <a:rect b="b" l="l" r="r" t="t"/>
                <a:pathLst>
                  <a:path extrusionOk="0" h="824168" w="865582">
                    <a:moveTo>
                      <a:pt x="5475" y="0"/>
                    </a:moveTo>
                    <a:cubicBezTo>
                      <a:pt x="144540" y="388620"/>
                      <a:pt x="337897" y="655320"/>
                      <a:pt x="865582" y="782003"/>
                    </a:cubicBezTo>
                    <a:cubicBezTo>
                      <a:pt x="134062" y="957263"/>
                      <a:pt x="-34530" y="564833"/>
                      <a:pt x="547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78" name="Google Shape;1178;p23"/>
          <p:cNvGrpSpPr/>
          <p:nvPr/>
        </p:nvGrpSpPr>
        <p:grpSpPr>
          <a:xfrm>
            <a:off x="6053" y="2339404"/>
            <a:ext cx="1163001" cy="2642607"/>
            <a:chOff x="2957512" y="2406014"/>
            <a:chExt cx="1163001" cy="2642607"/>
          </a:xfrm>
        </p:grpSpPr>
        <p:sp>
          <p:nvSpPr>
            <p:cNvPr id="1179" name="Google Shape;1179;p23"/>
            <p:cNvSpPr/>
            <p:nvPr/>
          </p:nvSpPr>
          <p:spPr>
            <a:xfrm>
              <a:off x="3043237" y="2406014"/>
              <a:ext cx="171450" cy="2465069"/>
            </a:xfrm>
            <a:custGeom>
              <a:rect b="b" l="l" r="r" t="t"/>
              <a:pathLst>
                <a:path extrusionOk="0" h="2465069" w="171450">
                  <a:moveTo>
                    <a:pt x="85725" y="0"/>
                  </a:moveTo>
                  <a:lnTo>
                    <a:pt x="128588" y="1232535"/>
                  </a:lnTo>
                  <a:lnTo>
                    <a:pt x="171450" y="2465070"/>
                  </a:lnTo>
                  <a:lnTo>
                    <a:pt x="85725" y="2465070"/>
                  </a:lnTo>
                  <a:lnTo>
                    <a:pt x="0" y="2465070"/>
                  </a:lnTo>
                  <a:lnTo>
                    <a:pt x="42863" y="1232535"/>
                  </a:ln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23"/>
            <p:cNvSpPr/>
            <p:nvPr/>
          </p:nvSpPr>
          <p:spPr>
            <a:xfrm>
              <a:off x="2957512" y="2406014"/>
              <a:ext cx="173700" cy="669607"/>
            </a:xfrm>
            <a:custGeom>
              <a:rect b="b" l="l" r="r" t="t"/>
              <a:pathLst>
                <a:path extrusionOk="0" h="669607" w="173700">
                  <a:moveTo>
                    <a:pt x="171450" y="0"/>
                  </a:moveTo>
                  <a:cubicBezTo>
                    <a:pt x="133350" y="200025"/>
                    <a:pt x="86678" y="361950"/>
                    <a:pt x="0" y="480060"/>
                  </a:cubicBezTo>
                  <a:lnTo>
                    <a:pt x="0" y="669607"/>
                  </a:lnTo>
                  <a:cubicBezTo>
                    <a:pt x="147638" y="610553"/>
                    <a:pt x="183833" y="343853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3126644" y="2406014"/>
              <a:ext cx="378555" cy="681599"/>
            </a:xfrm>
            <a:custGeom>
              <a:rect b="b" l="l" r="r" t="t"/>
              <a:pathLst>
                <a:path extrusionOk="0" h="681599" w="378555">
                  <a:moveTo>
                    <a:pt x="2318" y="0"/>
                  </a:moveTo>
                  <a:cubicBezTo>
                    <a:pt x="63278" y="320992"/>
                    <a:pt x="148050" y="541972"/>
                    <a:pt x="378555" y="646747"/>
                  </a:cubicBezTo>
                  <a:cubicBezTo>
                    <a:pt x="58515" y="791528"/>
                    <a:pt x="-14827" y="467678"/>
                    <a:pt x="2318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2957512" y="2687954"/>
              <a:ext cx="174282" cy="835342"/>
            </a:xfrm>
            <a:custGeom>
              <a:rect b="b" l="l" r="r" t="t"/>
              <a:pathLst>
                <a:path extrusionOk="0" h="835342" w="174282">
                  <a:moveTo>
                    <a:pt x="171450" y="0"/>
                  </a:moveTo>
                  <a:cubicBezTo>
                    <a:pt x="130493" y="217170"/>
                    <a:pt x="80963" y="398145"/>
                    <a:pt x="0" y="541973"/>
                  </a:cubicBezTo>
                  <a:lnTo>
                    <a:pt x="0" y="835343"/>
                  </a:lnTo>
                  <a:cubicBezTo>
                    <a:pt x="148590" y="722948"/>
                    <a:pt x="185738" y="402908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23"/>
            <p:cNvSpPr/>
            <p:nvPr/>
          </p:nvSpPr>
          <p:spPr>
            <a:xfrm>
              <a:off x="3125804" y="2687954"/>
              <a:ext cx="487979" cy="879618"/>
            </a:xfrm>
            <a:custGeom>
              <a:rect b="b" l="l" r="r" t="t"/>
              <a:pathLst>
                <a:path extrusionOk="0" h="879618" w="487979">
                  <a:moveTo>
                    <a:pt x="3157" y="0"/>
                  </a:moveTo>
                  <a:cubicBezTo>
                    <a:pt x="81262" y="414338"/>
                    <a:pt x="190800" y="699135"/>
                    <a:pt x="487980" y="834390"/>
                  </a:cubicBezTo>
                  <a:cubicBezTo>
                    <a:pt x="75547" y="1022033"/>
                    <a:pt x="-19703" y="602933"/>
                    <a:pt x="3157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23"/>
            <p:cNvSpPr/>
            <p:nvPr/>
          </p:nvSpPr>
          <p:spPr>
            <a:xfrm>
              <a:off x="2957512" y="2984181"/>
              <a:ext cx="175249" cy="802005"/>
            </a:xfrm>
            <a:custGeom>
              <a:rect b="b" l="l" r="r" t="t"/>
              <a:pathLst>
                <a:path extrusionOk="0" h="802005" w="175249">
                  <a:moveTo>
                    <a:pt x="171450" y="0"/>
                  </a:moveTo>
                  <a:cubicBezTo>
                    <a:pt x="127635" y="183833"/>
                    <a:pt x="76200" y="341948"/>
                    <a:pt x="0" y="472440"/>
                  </a:cubicBezTo>
                  <a:lnTo>
                    <a:pt x="0" y="802005"/>
                  </a:lnTo>
                  <a:cubicBezTo>
                    <a:pt x="150495" y="667703"/>
                    <a:pt x="188595" y="368618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23"/>
            <p:cNvSpPr/>
            <p:nvPr/>
          </p:nvSpPr>
          <p:spPr>
            <a:xfrm>
              <a:off x="3125039" y="2984181"/>
              <a:ext cx="614474" cy="879618"/>
            </a:xfrm>
            <a:custGeom>
              <a:rect b="b" l="l" r="r" t="t"/>
              <a:pathLst>
                <a:path extrusionOk="0" h="879618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2033"/>
                    <a:pt x="-24653" y="602933"/>
                    <a:pt x="392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23"/>
            <p:cNvSpPr/>
            <p:nvPr/>
          </p:nvSpPr>
          <p:spPr>
            <a:xfrm>
              <a:off x="2957512" y="3539489"/>
              <a:ext cx="175249" cy="802004"/>
            </a:xfrm>
            <a:custGeom>
              <a:rect b="b" l="l" r="r" t="t"/>
              <a:pathLst>
                <a:path extrusionOk="0" h="802004" w="175249">
                  <a:moveTo>
                    <a:pt x="171450" y="0"/>
                  </a:moveTo>
                  <a:cubicBezTo>
                    <a:pt x="127635" y="183832"/>
                    <a:pt x="76200" y="341947"/>
                    <a:pt x="0" y="472440"/>
                  </a:cubicBezTo>
                  <a:lnTo>
                    <a:pt x="0" y="802005"/>
                  </a:lnTo>
                  <a:cubicBezTo>
                    <a:pt x="150495" y="666750"/>
                    <a:pt x="188595" y="367665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23"/>
            <p:cNvSpPr/>
            <p:nvPr/>
          </p:nvSpPr>
          <p:spPr>
            <a:xfrm>
              <a:off x="3125039" y="3539489"/>
              <a:ext cx="614474" cy="879291"/>
            </a:xfrm>
            <a:custGeom>
              <a:rect b="b" l="l" r="r" t="t"/>
              <a:pathLst>
                <a:path extrusionOk="0" h="879291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1080"/>
                    <a:pt x="-24653" y="602932"/>
                    <a:pt x="392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23"/>
            <p:cNvSpPr/>
            <p:nvPr/>
          </p:nvSpPr>
          <p:spPr>
            <a:xfrm>
              <a:off x="2957512" y="3851909"/>
              <a:ext cx="177072" cy="735330"/>
            </a:xfrm>
            <a:custGeom>
              <a:rect b="b" l="l" r="r" t="t"/>
              <a:pathLst>
                <a:path extrusionOk="0" h="735330" w="177072">
                  <a:moveTo>
                    <a:pt x="171450" y="0"/>
                  </a:moveTo>
                  <a:cubicBezTo>
                    <a:pt x="123825" y="133350"/>
                    <a:pt x="69533" y="253365"/>
                    <a:pt x="0" y="359093"/>
                  </a:cubicBezTo>
                  <a:lnTo>
                    <a:pt x="0" y="735330"/>
                  </a:lnTo>
                  <a:cubicBezTo>
                    <a:pt x="154305" y="581978"/>
                    <a:pt x="193358" y="316230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23"/>
            <p:cNvSpPr/>
            <p:nvPr/>
          </p:nvSpPr>
          <p:spPr>
            <a:xfrm>
              <a:off x="3123079" y="3851909"/>
              <a:ext cx="923139" cy="879618"/>
            </a:xfrm>
            <a:custGeom>
              <a:rect b="b" l="l" r="r" t="t"/>
              <a:pathLst>
                <a:path extrusionOk="0" h="879618" w="923139">
                  <a:moveTo>
                    <a:pt x="5882" y="0"/>
                  </a:moveTo>
                  <a:cubicBezTo>
                    <a:pt x="153520" y="414338"/>
                    <a:pt x="360212" y="699135"/>
                    <a:pt x="923140" y="834390"/>
                  </a:cubicBezTo>
                  <a:cubicBezTo>
                    <a:pt x="143042" y="1022033"/>
                    <a:pt x="-36980" y="602933"/>
                    <a:pt x="588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23"/>
            <p:cNvSpPr/>
            <p:nvPr/>
          </p:nvSpPr>
          <p:spPr>
            <a:xfrm>
              <a:off x="2957512" y="4097654"/>
              <a:ext cx="177474" cy="781050"/>
            </a:xfrm>
            <a:custGeom>
              <a:rect b="b" l="l" r="r" t="t"/>
              <a:pathLst>
                <a:path extrusionOk="0" h="781050" w="177474">
                  <a:moveTo>
                    <a:pt x="171450" y="0"/>
                  </a:moveTo>
                  <a:cubicBezTo>
                    <a:pt x="122873" y="135255"/>
                    <a:pt x="68580" y="258127"/>
                    <a:pt x="0" y="366713"/>
                  </a:cubicBezTo>
                  <a:lnTo>
                    <a:pt x="0" y="781050"/>
                  </a:lnTo>
                  <a:cubicBezTo>
                    <a:pt x="155258" y="612457"/>
                    <a:pt x="194310" y="332422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3122746" y="4097654"/>
              <a:ext cx="997767" cy="950967"/>
            </a:xfrm>
            <a:custGeom>
              <a:rect b="b" l="l" r="r" t="t"/>
              <a:pathLst>
                <a:path extrusionOk="0" h="950967" w="997767">
                  <a:moveTo>
                    <a:pt x="6216" y="0"/>
                  </a:moveTo>
                  <a:cubicBezTo>
                    <a:pt x="166236" y="447675"/>
                    <a:pt x="390073" y="756285"/>
                    <a:pt x="997768" y="902017"/>
                  </a:cubicBezTo>
                  <a:cubicBezTo>
                    <a:pt x="154805" y="1104900"/>
                    <a:pt x="-39505" y="652463"/>
                    <a:pt x="621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2" name="Google Shape;1192;p23"/>
          <p:cNvSpPr/>
          <p:nvPr/>
        </p:nvSpPr>
        <p:spPr>
          <a:xfrm>
            <a:off x="0" y="3998226"/>
            <a:ext cx="1602104" cy="607042"/>
          </a:xfrm>
          <a:custGeom>
            <a:rect b="b" l="l" r="r" t="t"/>
            <a:pathLst>
              <a:path extrusionOk="0" h="607042" w="1602104">
                <a:moveTo>
                  <a:pt x="0" y="379395"/>
                </a:moveTo>
                <a:cubicBezTo>
                  <a:pt x="126683" y="-3510"/>
                  <a:pt x="266700" y="58402"/>
                  <a:pt x="417195" y="429877"/>
                </a:cubicBezTo>
                <a:cubicBezTo>
                  <a:pt x="589598" y="-171150"/>
                  <a:pt x="773430" y="-134955"/>
                  <a:pt x="969645" y="494647"/>
                </a:cubicBezTo>
                <a:cubicBezTo>
                  <a:pt x="1025843" y="245092"/>
                  <a:pt x="1199198" y="199372"/>
                  <a:pt x="1602105" y="555607"/>
                </a:cubicBezTo>
                <a:lnTo>
                  <a:pt x="0" y="607042"/>
                </a:lnTo>
                <a:lnTo>
                  <a:pt x="0" y="379395"/>
                </a:lnTo>
                <a:close/>
              </a:path>
            </a:pathLst>
          </a:custGeom>
          <a:solidFill>
            <a:srgbClr val="6E832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3" name="Google Shape;1193;p23"/>
          <p:cNvSpPr/>
          <p:nvPr/>
        </p:nvSpPr>
        <p:spPr>
          <a:xfrm>
            <a:off x="0" y="4452937"/>
            <a:ext cx="12195810" cy="2119312"/>
          </a:xfrm>
          <a:custGeom>
            <a:rect b="b" l="l" r="r" t="t"/>
            <a:pathLst>
              <a:path extrusionOk="0" h="2119312" w="6286500">
                <a:moveTo>
                  <a:pt x="0" y="0"/>
                </a:moveTo>
                <a:lnTo>
                  <a:pt x="6286500" y="332422"/>
                </a:lnTo>
                <a:lnTo>
                  <a:pt x="6286500" y="2119313"/>
                </a:lnTo>
                <a:lnTo>
                  <a:pt x="0" y="2119313"/>
                </a:lnTo>
                <a:close/>
              </a:path>
            </a:pathLst>
          </a:custGeom>
          <a:solidFill>
            <a:srgbClr val="B6CF5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4" name="Google Shape;1194;p23"/>
          <p:cNvSpPr/>
          <p:nvPr/>
        </p:nvSpPr>
        <p:spPr>
          <a:xfrm>
            <a:off x="0" y="5071110"/>
            <a:ext cx="12195810" cy="583882"/>
          </a:xfrm>
          <a:custGeom>
            <a:rect b="b" l="l" r="r" t="t"/>
            <a:pathLst>
              <a:path extrusionOk="0" h="583882" w="6286500">
                <a:moveTo>
                  <a:pt x="6286500" y="0"/>
                </a:moveTo>
                <a:lnTo>
                  <a:pt x="0" y="565785"/>
                </a:lnTo>
                <a:lnTo>
                  <a:pt x="6286500" y="583883"/>
                </a:lnTo>
                <a:close/>
              </a:path>
            </a:pathLst>
          </a:custGeom>
          <a:solidFill>
            <a:srgbClr val="CEDD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5" name="Google Shape;1195;p23"/>
          <p:cNvSpPr/>
          <p:nvPr/>
        </p:nvSpPr>
        <p:spPr>
          <a:xfrm>
            <a:off x="3436219" y="5202456"/>
            <a:ext cx="8755563" cy="491097"/>
          </a:xfrm>
          <a:custGeom>
            <a:rect b="b" l="l" r="r" t="t"/>
            <a:pathLst>
              <a:path extrusionOk="0" h="179069" w="3251834">
                <a:moveTo>
                  <a:pt x="3251835" y="0"/>
                </a:moveTo>
                <a:lnTo>
                  <a:pt x="0" y="169545"/>
                </a:lnTo>
                <a:lnTo>
                  <a:pt x="3251835" y="179070"/>
                </a:lnTo>
                <a:close/>
              </a:path>
            </a:pathLst>
          </a:custGeom>
          <a:solidFill>
            <a:srgbClr val="31A2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6" name="Google Shape;1196;p23"/>
          <p:cNvSpPr/>
          <p:nvPr/>
        </p:nvSpPr>
        <p:spPr>
          <a:xfrm>
            <a:off x="0" y="5982653"/>
            <a:ext cx="12195810" cy="875347"/>
          </a:xfrm>
          <a:custGeom>
            <a:rect b="b" l="l" r="r" t="t"/>
            <a:pathLst>
              <a:path extrusionOk="0" h="875347" w="6286500">
                <a:moveTo>
                  <a:pt x="0" y="0"/>
                </a:moveTo>
                <a:lnTo>
                  <a:pt x="6286500" y="565785"/>
                </a:lnTo>
                <a:lnTo>
                  <a:pt x="6286500" y="875348"/>
                </a:lnTo>
                <a:lnTo>
                  <a:pt x="0" y="875348"/>
                </a:lnTo>
                <a:close/>
              </a:path>
            </a:pathLst>
          </a:custGeom>
          <a:solidFill>
            <a:srgbClr val="A8C0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7" name="Google Shape;1197;p23"/>
          <p:cNvSpPr/>
          <p:nvPr/>
        </p:nvSpPr>
        <p:spPr>
          <a:xfrm>
            <a:off x="9455468" y="5306938"/>
            <a:ext cx="2736532" cy="1551062"/>
          </a:xfrm>
          <a:custGeom>
            <a:rect b="b" l="l" r="r" t="t"/>
            <a:pathLst>
              <a:path extrusionOk="0" h="1551062" w="2736532">
                <a:moveTo>
                  <a:pt x="2736533" y="207086"/>
                </a:moveTo>
                <a:lnTo>
                  <a:pt x="2736533" y="1551063"/>
                </a:lnTo>
                <a:lnTo>
                  <a:pt x="0" y="1551063"/>
                </a:lnTo>
                <a:cubicBezTo>
                  <a:pt x="529590" y="854786"/>
                  <a:pt x="1128713" y="-379655"/>
                  <a:pt x="1803082" y="766203"/>
                </a:cubicBezTo>
                <a:cubicBezTo>
                  <a:pt x="2008822" y="286143"/>
                  <a:pt x="2281238" y="-327267"/>
                  <a:pt x="2736533" y="207086"/>
                </a:cubicBezTo>
                <a:close/>
              </a:path>
            </a:pathLst>
          </a:custGeom>
          <a:solidFill>
            <a:srgbClr val="5C6D2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8" name="Google Shape;1198;p23"/>
          <p:cNvSpPr/>
          <p:nvPr/>
        </p:nvSpPr>
        <p:spPr>
          <a:xfrm>
            <a:off x="10588943" y="3857834"/>
            <a:ext cx="1603057" cy="974699"/>
          </a:xfrm>
          <a:custGeom>
            <a:rect b="b" l="l" r="r" t="t"/>
            <a:pathLst>
              <a:path extrusionOk="0" h="974699" w="1603057">
                <a:moveTo>
                  <a:pt x="1602105" y="608940"/>
                </a:moveTo>
                <a:cubicBezTo>
                  <a:pt x="1475423" y="-5423"/>
                  <a:pt x="1335405" y="94590"/>
                  <a:pt x="1184910" y="689902"/>
                </a:cubicBezTo>
                <a:cubicBezTo>
                  <a:pt x="1012507" y="-274980"/>
                  <a:pt x="828675" y="-215925"/>
                  <a:pt x="632460" y="792773"/>
                </a:cubicBezTo>
                <a:cubicBezTo>
                  <a:pt x="576263" y="392723"/>
                  <a:pt x="402907" y="319380"/>
                  <a:pt x="0" y="889927"/>
                </a:cubicBezTo>
                <a:lnTo>
                  <a:pt x="1603057" y="974700"/>
                </a:lnTo>
                <a:lnTo>
                  <a:pt x="1603057" y="608940"/>
                </a:lnTo>
                <a:close/>
              </a:path>
            </a:pathLst>
          </a:custGeom>
          <a:solidFill>
            <a:srgbClr val="7D99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9" name="Google Shape;1199;p23"/>
          <p:cNvSpPr/>
          <p:nvPr/>
        </p:nvSpPr>
        <p:spPr>
          <a:xfrm>
            <a:off x="839795" y="551237"/>
            <a:ext cx="2575560" cy="694070"/>
          </a:xfrm>
          <a:custGeom>
            <a:rect b="b" l="l" r="r" t="t"/>
            <a:pathLst>
              <a:path extrusionOk="0" h="694070" w="2575560">
                <a:moveTo>
                  <a:pt x="0" y="694070"/>
                </a:moveTo>
                <a:cubicBezTo>
                  <a:pt x="858203" y="694070"/>
                  <a:pt x="1716405" y="694070"/>
                  <a:pt x="2575560" y="694070"/>
                </a:cubicBezTo>
                <a:cubicBezTo>
                  <a:pt x="2435543" y="662638"/>
                  <a:pt x="2295525" y="631206"/>
                  <a:pt x="2155508" y="599773"/>
                </a:cubicBezTo>
                <a:cubicBezTo>
                  <a:pt x="1987868" y="229251"/>
                  <a:pt x="1803083" y="305451"/>
                  <a:pt x="1611630" y="586438"/>
                </a:cubicBezTo>
                <a:cubicBezTo>
                  <a:pt x="1310640" y="-256524"/>
                  <a:pt x="1157288" y="-122222"/>
                  <a:pt x="1086803" y="555006"/>
                </a:cubicBezTo>
                <a:cubicBezTo>
                  <a:pt x="957263" y="218773"/>
                  <a:pt x="819150" y="303545"/>
                  <a:pt x="677228" y="555006"/>
                </a:cubicBezTo>
                <a:cubicBezTo>
                  <a:pt x="558165" y="-19352"/>
                  <a:pt x="420053" y="-3160"/>
                  <a:pt x="264795" y="595011"/>
                </a:cubicBezTo>
                <a:cubicBezTo>
                  <a:pt x="177165" y="628348"/>
                  <a:pt x="88583" y="661686"/>
                  <a:pt x="0" y="69407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0" name="Google Shape;1200;p23"/>
          <p:cNvSpPr/>
          <p:nvPr/>
        </p:nvSpPr>
        <p:spPr>
          <a:xfrm>
            <a:off x="8027747" y="1316053"/>
            <a:ext cx="2637472" cy="552973"/>
          </a:xfrm>
          <a:custGeom>
            <a:rect b="b" l="l" r="r" t="t"/>
            <a:pathLst>
              <a:path extrusionOk="0" h="552973" w="2637472">
                <a:moveTo>
                  <a:pt x="2637473" y="552974"/>
                </a:moveTo>
                <a:lnTo>
                  <a:pt x="2174558" y="488203"/>
                </a:lnTo>
                <a:cubicBezTo>
                  <a:pt x="1945957" y="-196644"/>
                  <a:pt x="1808798" y="-107109"/>
                  <a:pt x="1724025" y="423434"/>
                </a:cubicBezTo>
                <a:cubicBezTo>
                  <a:pt x="1554480" y="116729"/>
                  <a:pt x="1388745" y="110061"/>
                  <a:pt x="1231582" y="450103"/>
                </a:cubicBezTo>
                <a:cubicBezTo>
                  <a:pt x="1145857" y="-29956"/>
                  <a:pt x="998220" y="-80439"/>
                  <a:pt x="768668" y="445341"/>
                </a:cubicBezTo>
                <a:cubicBezTo>
                  <a:pt x="606743" y="-19479"/>
                  <a:pt x="467678" y="34814"/>
                  <a:pt x="360045" y="450103"/>
                </a:cubicBezTo>
                <a:lnTo>
                  <a:pt x="0" y="552974"/>
                </a:lnTo>
                <a:lnTo>
                  <a:pt x="2637473" y="5529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1" name="Google Shape;1201;p23"/>
          <p:cNvGrpSpPr/>
          <p:nvPr/>
        </p:nvGrpSpPr>
        <p:grpSpPr>
          <a:xfrm>
            <a:off x="0" y="0"/>
            <a:ext cx="1401127" cy="6278880"/>
            <a:chOff x="2957512" y="290512"/>
            <a:chExt cx="1401127" cy="6278880"/>
          </a:xfrm>
        </p:grpSpPr>
        <p:sp>
          <p:nvSpPr>
            <p:cNvPr id="1202" name="Google Shape;1202;p23"/>
            <p:cNvSpPr/>
            <p:nvPr/>
          </p:nvSpPr>
          <p:spPr>
            <a:xfrm>
              <a:off x="2957512" y="290512"/>
              <a:ext cx="694372" cy="956205"/>
            </a:xfrm>
            <a:custGeom>
              <a:rect b="b" l="l" r="r" t="t"/>
              <a:pathLst>
                <a:path extrusionOk="0" h="956205" w="694372">
                  <a:moveTo>
                    <a:pt x="160020" y="0"/>
                  </a:moveTo>
                  <a:cubicBezTo>
                    <a:pt x="253365" y="387668"/>
                    <a:pt x="415290" y="673418"/>
                    <a:pt x="694373" y="850583"/>
                  </a:cubicBezTo>
                  <a:cubicBezTo>
                    <a:pt x="303848" y="1066800"/>
                    <a:pt x="91440" y="938213"/>
                    <a:pt x="0" y="581978"/>
                  </a:cubicBezTo>
                  <a:lnTo>
                    <a:pt x="0" y="0"/>
                  </a:lnTo>
                  <a:lnTo>
                    <a:pt x="16002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2957512" y="873442"/>
              <a:ext cx="789622" cy="1823867"/>
            </a:xfrm>
            <a:custGeom>
              <a:rect b="b" l="l" r="r" t="t"/>
              <a:pathLst>
                <a:path extrusionOk="0" h="1823867" w="789622">
                  <a:moveTo>
                    <a:pt x="0" y="0"/>
                  </a:moveTo>
                  <a:cubicBezTo>
                    <a:pt x="90488" y="805815"/>
                    <a:pt x="299085" y="1377315"/>
                    <a:pt x="789623" y="1687830"/>
                  </a:cubicBezTo>
                  <a:cubicBezTo>
                    <a:pt x="401003" y="1903095"/>
                    <a:pt x="149543" y="1852613"/>
                    <a:pt x="0" y="160877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2957512" y="2070734"/>
              <a:ext cx="982027" cy="1521012"/>
            </a:xfrm>
            <a:custGeom>
              <a:rect b="b" l="l" r="r" t="t"/>
              <a:pathLst>
                <a:path extrusionOk="0" h="1521012" w="982027">
                  <a:moveTo>
                    <a:pt x="0" y="0"/>
                  </a:moveTo>
                  <a:cubicBezTo>
                    <a:pt x="154305" y="646748"/>
                    <a:pt x="437198" y="1114425"/>
                    <a:pt x="982028" y="1384935"/>
                  </a:cubicBezTo>
                  <a:cubicBezTo>
                    <a:pt x="511493" y="1594485"/>
                    <a:pt x="196215" y="1552575"/>
                    <a:pt x="0" y="13239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2957512" y="4301489"/>
              <a:ext cx="794385" cy="965915"/>
            </a:xfrm>
            <a:custGeom>
              <a:rect b="b" l="l" r="r" t="t"/>
              <a:pathLst>
                <a:path extrusionOk="0" h="965915" w="794385">
                  <a:moveTo>
                    <a:pt x="0" y="0"/>
                  </a:moveTo>
                  <a:cubicBezTo>
                    <a:pt x="170498" y="365760"/>
                    <a:pt x="421005" y="643890"/>
                    <a:pt x="794385" y="829628"/>
                  </a:cubicBezTo>
                  <a:cubicBezTo>
                    <a:pt x="451485" y="982028"/>
                    <a:pt x="191453" y="1002030"/>
                    <a:pt x="0" y="9124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2957512" y="5002529"/>
              <a:ext cx="1401127" cy="1210963"/>
            </a:xfrm>
            <a:custGeom>
              <a:rect b="b" l="l" r="r" t="t"/>
              <a:pathLst>
                <a:path extrusionOk="0" h="1210963" w="1401127">
                  <a:moveTo>
                    <a:pt x="0" y="0"/>
                  </a:moveTo>
                  <a:cubicBezTo>
                    <a:pt x="279083" y="487680"/>
                    <a:pt x="706755" y="849630"/>
                    <a:pt x="1401128" y="1074420"/>
                  </a:cubicBezTo>
                  <a:cubicBezTo>
                    <a:pt x="762000" y="1267777"/>
                    <a:pt x="308610" y="1247775"/>
                    <a:pt x="0" y="10648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2957512" y="5940742"/>
              <a:ext cx="566737" cy="628650"/>
            </a:xfrm>
            <a:custGeom>
              <a:rect b="b" l="l" r="r" t="t"/>
              <a:pathLst>
                <a:path extrusionOk="0" h="628650" w="566737">
                  <a:moveTo>
                    <a:pt x="0" y="0"/>
                  </a:moveTo>
                  <a:cubicBezTo>
                    <a:pt x="148590" y="240030"/>
                    <a:pt x="333375" y="449580"/>
                    <a:pt x="566738" y="628650"/>
                  </a:cubicBezTo>
                  <a:lnTo>
                    <a:pt x="0" y="6286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8" name="Google Shape;1208;p23"/>
          <p:cNvGrpSpPr/>
          <p:nvPr/>
        </p:nvGrpSpPr>
        <p:grpSpPr>
          <a:xfrm>
            <a:off x="4029060" y="5120877"/>
            <a:ext cx="931605" cy="174979"/>
            <a:chOff x="4576755" y="5797195"/>
            <a:chExt cx="2554441" cy="479788"/>
          </a:xfrm>
        </p:grpSpPr>
        <p:sp>
          <p:nvSpPr>
            <p:cNvPr id="1209" name="Google Shape;1209;p23"/>
            <p:cNvSpPr/>
            <p:nvPr/>
          </p:nvSpPr>
          <p:spPr>
            <a:xfrm>
              <a:off x="4576755" y="5797195"/>
              <a:ext cx="2554441" cy="479788"/>
            </a:xfrm>
            <a:custGeom>
              <a:rect b="b" l="l" r="r" t="t"/>
              <a:pathLst>
                <a:path extrusionOk="0" h="479788" w="2554441">
                  <a:moveTo>
                    <a:pt x="315284" y="5434"/>
                  </a:moveTo>
                  <a:cubicBezTo>
                    <a:pt x="477209" y="30199"/>
                    <a:pt x="1837379" y="48297"/>
                    <a:pt x="2402212" y="54964"/>
                  </a:cubicBezTo>
                  <a:cubicBezTo>
                    <a:pt x="2843219" y="59727"/>
                    <a:pt x="2168850" y="272134"/>
                    <a:pt x="2335537" y="344524"/>
                  </a:cubicBezTo>
                  <a:cubicBezTo>
                    <a:pt x="2681294" y="494067"/>
                    <a:pt x="504832" y="497877"/>
                    <a:pt x="282899" y="458824"/>
                  </a:cubicBezTo>
                  <a:cubicBezTo>
                    <a:pt x="-18091" y="406437"/>
                    <a:pt x="438157" y="223557"/>
                    <a:pt x="66682" y="177837"/>
                  </a:cubicBezTo>
                  <a:cubicBezTo>
                    <a:pt x="-95243" y="158787"/>
                    <a:pt x="57157" y="-34571"/>
                    <a:pt x="315284" y="5434"/>
                  </a:cubicBezTo>
                  <a:close/>
                </a:path>
              </a:pathLst>
            </a:custGeom>
            <a:solidFill>
              <a:srgbClr val="E3E57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4819649" y="5801676"/>
              <a:ext cx="1985009" cy="388620"/>
            </a:xfrm>
            <a:custGeom>
              <a:rect b="b" l="l" r="r" t="t"/>
              <a:pathLst>
                <a:path extrusionOk="0" h="388620" w="1985009">
                  <a:moveTo>
                    <a:pt x="243840" y="306705"/>
                  </a:moveTo>
                  <a:lnTo>
                    <a:pt x="416242" y="363855"/>
                  </a:lnTo>
                  <a:lnTo>
                    <a:pt x="811530" y="325755"/>
                  </a:lnTo>
                  <a:lnTo>
                    <a:pt x="1164907" y="388620"/>
                  </a:lnTo>
                  <a:lnTo>
                    <a:pt x="1480185" y="325755"/>
                  </a:lnTo>
                  <a:lnTo>
                    <a:pt x="1736407" y="347663"/>
                  </a:lnTo>
                  <a:lnTo>
                    <a:pt x="1985010" y="248603"/>
                  </a:lnTo>
                  <a:lnTo>
                    <a:pt x="1934528" y="152400"/>
                  </a:lnTo>
                  <a:lnTo>
                    <a:pt x="1509713" y="94298"/>
                  </a:lnTo>
                  <a:lnTo>
                    <a:pt x="1282065" y="0"/>
                  </a:lnTo>
                  <a:lnTo>
                    <a:pt x="916305" y="50483"/>
                  </a:lnTo>
                  <a:lnTo>
                    <a:pt x="504825" y="51435"/>
                  </a:lnTo>
                  <a:lnTo>
                    <a:pt x="264795" y="117158"/>
                  </a:lnTo>
                  <a:lnTo>
                    <a:pt x="50483" y="158115"/>
                  </a:lnTo>
                  <a:lnTo>
                    <a:pt x="0" y="263843"/>
                  </a:lnTo>
                  <a:close/>
                </a:path>
              </a:pathLst>
            </a:custGeom>
            <a:solidFill>
              <a:srgbClr val="56484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5021579" y="5850254"/>
              <a:ext cx="1435417" cy="240030"/>
            </a:xfrm>
            <a:custGeom>
              <a:rect b="b" l="l" r="r" t="t"/>
              <a:pathLst>
                <a:path extrusionOk="0" h="240030" w="1435417">
                  <a:moveTo>
                    <a:pt x="1107758" y="0"/>
                  </a:moveTo>
                  <a:lnTo>
                    <a:pt x="1183005" y="60007"/>
                  </a:lnTo>
                  <a:lnTo>
                    <a:pt x="1115377" y="92393"/>
                  </a:lnTo>
                  <a:lnTo>
                    <a:pt x="993458" y="64770"/>
                  </a:lnTo>
                  <a:lnTo>
                    <a:pt x="1107758" y="0"/>
                  </a:lnTo>
                  <a:lnTo>
                    <a:pt x="1107758" y="0"/>
                  </a:lnTo>
                  <a:close/>
                  <a:moveTo>
                    <a:pt x="961073" y="192405"/>
                  </a:moveTo>
                  <a:lnTo>
                    <a:pt x="935355" y="234315"/>
                  </a:lnTo>
                  <a:lnTo>
                    <a:pt x="985838" y="240030"/>
                  </a:lnTo>
                  <a:lnTo>
                    <a:pt x="1065848" y="207645"/>
                  </a:lnTo>
                  <a:lnTo>
                    <a:pt x="961073" y="192405"/>
                  </a:lnTo>
                  <a:lnTo>
                    <a:pt x="961073" y="192405"/>
                  </a:lnTo>
                  <a:close/>
                  <a:moveTo>
                    <a:pt x="660083" y="160972"/>
                  </a:moveTo>
                  <a:lnTo>
                    <a:pt x="642938" y="199072"/>
                  </a:lnTo>
                  <a:lnTo>
                    <a:pt x="729615" y="225743"/>
                  </a:lnTo>
                  <a:lnTo>
                    <a:pt x="811530" y="182880"/>
                  </a:lnTo>
                  <a:lnTo>
                    <a:pt x="724852" y="135255"/>
                  </a:lnTo>
                  <a:lnTo>
                    <a:pt x="660083" y="160972"/>
                  </a:lnTo>
                  <a:lnTo>
                    <a:pt x="660083" y="160972"/>
                  </a:lnTo>
                  <a:close/>
                  <a:moveTo>
                    <a:pt x="50483" y="113347"/>
                  </a:moveTo>
                  <a:lnTo>
                    <a:pt x="0" y="143827"/>
                  </a:lnTo>
                  <a:lnTo>
                    <a:pt x="27623" y="198120"/>
                  </a:lnTo>
                  <a:lnTo>
                    <a:pt x="145733" y="190500"/>
                  </a:lnTo>
                  <a:lnTo>
                    <a:pt x="177165" y="131445"/>
                  </a:lnTo>
                  <a:lnTo>
                    <a:pt x="137160" y="106680"/>
                  </a:lnTo>
                  <a:lnTo>
                    <a:pt x="50483" y="113347"/>
                  </a:lnTo>
                  <a:lnTo>
                    <a:pt x="50483" y="113347"/>
                  </a:lnTo>
                  <a:close/>
                  <a:moveTo>
                    <a:pt x="432435" y="47625"/>
                  </a:moveTo>
                  <a:lnTo>
                    <a:pt x="303848" y="84772"/>
                  </a:lnTo>
                  <a:lnTo>
                    <a:pt x="289560" y="120968"/>
                  </a:lnTo>
                  <a:lnTo>
                    <a:pt x="411480" y="155257"/>
                  </a:lnTo>
                  <a:lnTo>
                    <a:pt x="531495" y="84772"/>
                  </a:lnTo>
                  <a:lnTo>
                    <a:pt x="514350" y="39052"/>
                  </a:lnTo>
                  <a:lnTo>
                    <a:pt x="432435" y="47625"/>
                  </a:lnTo>
                  <a:lnTo>
                    <a:pt x="432435" y="47625"/>
                  </a:lnTo>
                  <a:close/>
                  <a:moveTo>
                    <a:pt x="822008" y="34290"/>
                  </a:moveTo>
                  <a:lnTo>
                    <a:pt x="735330" y="64770"/>
                  </a:lnTo>
                  <a:lnTo>
                    <a:pt x="762952" y="108585"/>
                  </a:lnTo>
                  <a:lnTo>
                    <a:pt x="846773" y="97155"/>
                  </a:lnTo>
                  <a:lnTo>
                    <a:pt x="822008" y="34290"/>
                  </a:lnTo>
                  <a:lnTo>
                    <a:pt x="822008" y="34290"/>
                  </a:lnTo>
                  <a:close/>
                  <a:moveTo>
                    <a:pt x="1313498" y="127635"/>
                  </a:moveTo>
                  <a:cubicBezTo>
                    <a:pt x="1319213" y="128588"/>
                    <a:pt x="1330643" y="132397"/>
                    <a:pt x="1336358" y="131445"/>
                  </a:cubicBezTo>
                  <a:lnTo>
                    <a:pt x="1407795" y="137160"/>
                  </a:lnTo>
                  <a:lnTo>
                    <a:pt x="1435418" y="177165"/>
                  </a:lnTo>
                  <a:lnTo>
                    <a:pt x="1403985" y="198120"/>
                  </a:lnTo>
                  <a:lnTo>
                    <a:pt x="1261110" y="179070"/>
                  </a:lnTo>
                  <a:lnTo>
                    <a:pt x="1313498" y="127635"/>
                  </a:lnTo>
                  <a:close/>
                </a:path>
              </a:pathLst>
            </a:custGeom>
            <a:solidFill>
              <a:srgbClr val="E45D1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5052059" y="5872162"/>
              <a:ext cx="1435417" cy="240982"/>
            </a:xfrm>
            <a:custGeom>
              <a:rect b="b" l="l" r="r" t="t"/>
              <a:pathLst>
                <a:path extrusionOk="0" h="240982" w="1435417">
                  <a:moveTo>
                    <a:pt x="327660" y="240982"/>
                  </a:moveTo>
                  <a:lnTo>
                    <a:pt x="252413" y="180975"/>
                  </a:lnTo>
                  <a:lnTo>
                    <a:pt x="320040" y="148590"/>
                  </a:lnTo>
                  <a:lnTo>
                    <a:pt x="441960" y="176213"/>
                  </a:lnTo>
                  <a:lnTo>
                    <a:pt x="327660" y="240982"/>
                  </a:lnTo>
                  <a:lnTo>
                    <a:pt x="327660" y="240982"/>
                  </a:lnTo>
                  <a:close/>
                  <a:moveTo>
                    <a:pt x="475297" y="47625"/>
                  </a:moveTo>
                  <a:lnTo>
                    <a:pt x="500063" y="5715"/>
                  </a:lnTo>
                  <a:lnTo>
                    <a:pt x="449580" y="0"/>
                  </a:lnTo>
                  <a:lnTo>
                    <a:pt x="369570" y="32385"/>
                  </a:lnTo>
                  <a:lnTo>
                    <a:pt x="475297" y="47625"/>
                  </a:lnTo>
                  <a:lnTo>
                    <a:pt x="475297" y="47625"/>
                  </a:lnTo>
                  <a:close/>
                  <a:moveTo>
                    <a:pt x="775335" y="80010"/>
                  </a:moveTo>
                  <a:lnTo>
                    <a:pt x="792480" y="41910"/>
                  </a:lnTo>
                  <a:lnTo>
                    <a:pt x="705803" y="15240"/>
                  </a:lnTo>
                  <a:lnTo>
                    <a:pt x="623888" y="58102"/>
                  </a:lnTo>
                  <a:lnTo>
                    <a:pt x="710565" y="105727"/>
                  </a:lnTo>
                  <a:lnTo>
                    <a:pt x="775335" y="80010"/>
                  </a:lnTo>
                  <a:lnTo>
                    <a:pt x="775335" y="80010"/>
                  </a:lnTo>
                  <a:close/>
                  <a:moveTo>
                    <a:pt x="1384935" y="127635"/>
                  </a:moveTo>
                  <a:lnTo>
                    <a:pt x="1435418" y="97155"/>
                  </a:lnTo>
                  <a:lnTo>
                    <a:pt x="1407795" y="42863"/>
                  </a:lnTo>
                  <a:lnTo>
                    <a:pt x="1289685" y="50482"/>
                  </a:lnTo>
                  <a:lnTo>
                    <a:pt x="1258253" y="109538"/>
                  </a:lnTo>
                  <a:lnTo>
                    <a:pt x="1298258" y="134302"/>
                  </a:lnTo>
                  <a:lnTo>
                    <a:pt x="1384935" y="127635"/>
                  </a:lnTo>
                  <a:lnTo>
                    <a:pt x="1384935" y="127635"/>
                  </a:lnTo>
                  <a:close/>
                  <a:moveTo>
                    <a:pt x="1002983" y="193357"/>
                  </a:moveTo>
                  <a:lnTo>
                    <a:pt x="1131570" y="156210"/>
                  </a:lnTo>
                  <a:lnTo>
                    <a:pt x="1145858" y="120015"/>
                  </a:lnTo>
                  <a:lnTo>
                    <a:pt x="1023938" y="85725"/>
                  </a:lnTo>
                  <a:lnTo>
                    <a:pt x="903922" y="156210"/>
                  </a:lnTo>
                  <a:lnTo>
                    <a:pt x="921068" y="201930"/>
                  </a:lnTo>
                  <a:lnTo>
                    <a:pt x="1002983" y="193357"/>
                  </a:lnTo>
                  <a:lnTo>
                    <a:pt x="1002983" y="193357"/>
                  </a:lnTo>
                  <a:close/>
                  <a:moveTo>
                    <a:pt x="613410" y="205740"/>
                  </a:moveTo>
                  <a:lnTo>
                    <a:pt x="700088" y="175260"/>
                  </a:lnTo>
                  <a:lnTo>
                    <a:pt x="672465" y="131445"/>
                  </a:lnTo>
                  <a:lnTo>
                    <a:pt x="588645" y="142875"/>
                  </a:lnTo>
                  <a:lnTo>
                    <a:pt x="613410" y="205740"/>
                  </a:lnTo>
                  <a:lnTo>
                    <a:pt x="613410" y="205740"/>
                  </a:lnTo>
                  <a:close/>
                  <a:moveTo>
                    <a:pt x="121920" y="113348"/>
                  </a:moveTo>
                  <a:cubicBezTo>
                    <a:pt x="116205" y="112395"/>
                    <a:pt x="104775" y="108585"/>
                    <a:pt x="99060" y="109538"/>
                  </a:cubicBezTo>
                  <a:lnTo>
                    <a:pt x="27623" y="103823"/>
                  </a:lnTo>
                  <a:lnTo>
                    <a:pt x="0" y="63818"/>
                  </a:lnTo>
                  <a:lnTo>
                    <a:pt x="31433" y="42863"/>
                  </a:lnTo>
                  <a:lnTo>
                    <a:pt x="174308" y="61913"/>
                  </a:lnTo>
                  <a:lnTo>
                    <a:pt x="121920" y="113348"/>
                  </a:lnTo>
                  <a:close/>
                </a:path>
              </a:pathLst>
            </a:custGeom>
            <a:solidFill>
              <a:srgbClr val="83563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3" name="Google Shape;1213;p23"/>
          <p:cNvGrpSpPr/>
          <p:nvPr/>
        </p:nvGrpSpPr>
        <p:grpSpPr>
          <a:xfrm flipH="1">
            <a:off x="413449" y="3705528"/>
            <a:ext cx="3482339" cy="1555552"/>
            <a:chOff x="8709662" y="3572303"/>
            <a:chExt cx="3482339" cy="1555552"/>
          </a:xfrm>
        </p:grpSpPr>
        <p:sp>
          <p:nvSpPr>
            <p:cNvPr id="1214" name="Google Shape;1214;p23"/>
            <p:cNvSpPr/>
            <p:nvPr/>
          </p:nvSpPr>
          <p:spPr>
            <a:xfrm>
              <a:off x="8709662" y="4814160"/>
              <a:ext cx="3482339" cy="313695"/>
            </a:xfrm>
            <a:custGeom>
              <a:rect b="b" l="l" r="r" t="t"/>
              <a:pathLst>
                <a:path extrusionOk="0" h="251459" w="3482339">
                  <a:moveTo>
                    <a:pt x="1741170" y="251460"/>
                  </a:moveTo>
                  <a:cubicBezTo>
                    <a:pt x="2700338" y="251460"/>
                    <a:pt x="3482340" y="195263"/>
                    <a:pt x="3482340" y="125730"/>
                  </a:cubicBezTo>
                  <a:cubicBezTo>
                    <a:pt x="3482340" y="56197"/>
                    <a:pt x="2700338" y="0"/>
                    <a:pt x="1741170" y="0"/>
                  </a:cubicBezTo>
                  <a:cubicBezTo>
                    <a:pt x="782003" y="0"/>
                    <a:pt x="0" y="56197"/>
                    <a:pt x="0" y="125730"/>
                  </a:cubicBezTo>
                  <a:cubicBezTo>
                    <a:pt x="0" y="195263"/>
                    <a:pt x="782003" y="251460"/>
                    <a:pt x="1741170" y="251460"/>
                  </a:cubicBezTo>
                  <a:close/>
                </a:path>
              </a:pathLst>
            </a:custGeom>
            <a:solidFill>
              <a:srgbClr val="292A2B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8983982" y="3572303"/>
              <a:ext cx="1466850" cy="1507807"/>
            </a:xfrm>
            <a:custGeom>
              <a:rect b="b" l="l" r="r" t="t"/>
              <a:pathLst>
                <a:path extrusionOk="0" h="1507807" w="1466850">
                  <a:moveTo>
                    <a:pt x="1466850" y="0"/>
                  </a:moveTo>
                  <a:lnTo>
                    <a:pt x="0" y="1507807"/>
                  </a:lnTo>
                  <a:lnTo>
                    <a:pt x="238125" y="1337310"/>
                  </a:lnTo>
                  <a:lnTo>
                    <a:pt x="884872" y="1247775"/>
                  </a:lnTo>
                  <a:close/>
                </a:path>
              </a:pathLst>
            </a:custGeom>
            <a:solidFill>
              <a:srgbClr val="D5531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23"/>
            <p:cNvSpPr/>
            <p:nvPr/>
          </p:nvSpPr>
          <p:spPr>
            <a:xfrm>
              <a:off x="10450832" y="3572303"/>
              <a:ext cx="1466850" cy="1507807"/>
            </a:xfrm>
            <a:custGeom>
              <a:rect b="b" l="l" r="r" t="t"/>
              <a:pathLst>
                <a:path extrusionOk="0" h="1507807" w="1466850">
                  <a:moveTo>
                    <a:pt x="0" y="0"/>
                  </a:moveTo>
                  <a:lnTo>
                    <a:pt x="1466850" y="1507807"/>
                  </a:lnTo>
                  <a:lnTo>
                    <a:pt x="1228725" y="1337310"/>
                  </a:lnTo>
                  <a:lnTo>
                    <a:pt x="581978" y="1247775"/>
                  </a:lnTo>
                  <a:close/>
                </a:path>
              </a:pathLst>
            </a:custGeom>
            <a:solidFill>
              <a:srgbClr val="E05C1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23"/>
            <p:cNvSpPr/>
            <p:nvPr/>
          </p:nvSpPr>
          <p:spPr>
            <a:xfrm>
              <a:off x="9341169" y="3572303"/>
              <a:ext cx="2219325" cy="1507807"/>
            </a:xfrm>
            <a:custGeom>
              <a:rect b="b" l="l" r="r" t="t"/>
              <a:pathLst>
                <a:path extrusionOk="0" h="1507807" w="2219325">
                  <a:moveTo>
                    <a:pt x="1109663" y="0"/>
                  </a:moveTo>
                  <a:lnTo>
                    <a:pt x="1664970" y="754380"/>
                  </a:lnTo>
                  <a:lnTo>
                    <a:pt x="2219325" y="1507807"/>
                  </a:lnTo>
                  <a:lnTo>
                    <a:pt x="1109663" y="1507807"/>
                  </a:lnTo>
                  <a:lnTo>
                    <a:pt x="0" y="1507807"/>
                  </a:lnTo>
                  <a:lnTo>
                    <a:pt x="554355" y="754380"/>
                  </a:lnTo>
                  <a:close/>
                </a:path>
              </a:pathLst>
            </a:custGeom>
            <a:solidFill>
              <a:srgbClr val="EE743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23"/>
            <p:cNvSpPr/>
            <p:nvPr/>
          </p:nvSpPr>
          <p:spPr>
            <a:xfrm>
              <a:off x="10125076" y="3572303"/>
              <a:ext cx="325755" cy="1507807"/>
            </a:xfrm>
            <a:custGeom>
              <a:rect b="b" l="l" r="r" t="t"/>
              <a:pathLst>
                <a:path extrusionOk="0" h="1507807" w="325755">
                  <a:moveTo>
                    <a:pt x="325755" y="0"/>
                  </a:moveTo>
                  <a:lnTo>
                    <a:pt x="325755" y="1507807"/>
                  </a:lnTo>
                  <a:lnTo>
                    <a:pt x="0" y="1507807"/>
                  </a:lnTo>
                  <a:close/>
                </a:path>
              </a:pathLst>
            </a:custGeom>
            <a:solidFill>
              <a:srgbClr val="804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23"/>
            <p:cNvSpPr/>
            <p:nvPr/>
          </p:nvSpPr>
          <p:spPr>
            <a:xfrm>
              <a:off x="9907907" y="3572303"/>
              <a:ext cx="542925" cy="1507807"/>
            </a:xfrm>
            <a:custGeom>
              <a:rect b="b" l="l" r="r" t="t"/>
              <a:pathLst>
                <a:path extrusionOk="0" h="1507807" w="542925">
                  <a:moveTo>
                    <a:pt x="542925" y="0"/>
                  </a:moveTo>
                  <a:lnTo>
                    <a:pt x="0" y="1328738"/>
                  </a:lnTo>
                  <a:lnTo>
                    <a:pt x="217170" y="1507807"/>
                  </a:lnTo>
                  <a:close/>
                </a:path>
              </a:pathLst>
            </a:custGeom>
            <a:solidFill>
              <a:srgbClr val="D46A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0" name="Google Shape;1220;p23"/>
          <p:cNvGrpSpPr/>
          <p:nvPr/>
        </p:nvGrpSpPr>
        <p:grpSpPr>
          <a:xfrm>
            <a:off x="4783733" y="2202831"/>
            <a:ext cx="1943099" cy="2588030"/>
            <a:chOff x="5687377" y="2462212"/>
            <a:chExt cx="1943099" cy="2588030"/>
          </a:xfrm>
        </p:grpSpPr>
        <p:sp>
          <p:nvSpPr>
            <p:cNvPr id="1221" name="Google Shape;1221;p23"/>
            <p:cNvSpPr/>
            <p:nvPr/>
          </p:nvSpPr>
          <p:spPr>
            <a:xfrm>
              <a:off x="6575106" y="2462212"/>
              <a:ext cx="167640" cy="2414587"/>
            </a:xfrm>
            <a:custGeom>
              <a:rect b="b" l="l" r="r" t="t"/>
              <a:pathLst>
                <a:path extrusionOk="0" h="2414587" w="167640">
                  <a:moveTo>
                    <a:pt x="83820" y="0"/>
                  </a:moveTo>
                  <a:lnTo>
                    <a:pt x="125730" y="1207770"/>
                  </a:lnTo>
                  <a:lnTo>
                    <a:pt x="167640" y="2414588"/>
                  </a:lnTo>
                  <a:lnTo>
                    <a:pt x="83820" y="2414588"/>
                  </a:lnTo>
                  <a:lnTo>
                    <a:pt x="0" y="2414588"/>
                  </a:lnTo>
                  <a:lnTo>
                    <a:pt x="41910" y="1207770"/>
                  </a:ln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23"/>
            <p:cNvSpPr/>
            <p:nvPr/>
          </p:nvSpPr>
          <p:spPr>
            <a:xfrm>
              <a:off x="6291262" y="2462212"/>
              <a:ext cx="370009" cy="667597"/>
            </a:xfrm>
            <a:custGeom>
              <a:rect b="b" l="l" r="r" t="t"/>
              <a:pathLst>
                <a:path extrusionOk="0" h="667597" w="370009">
                  <a:moveTo>
                    <a:pt x="367665" y="0"/>
                  </a:moveTo>
                  <a:cubicBezTo>
                    <a:pt x="308610" y="314325"/>
                    <a:pt x="225743" y="530543"/>
                    <a:pt x="0" y="633413"/>
                  </a:cubicBezTo>
                  <a:cubicBezTo>
                    <a:pt x="312420" y="775335"/>
                    <a:pt x="384810" y="458153"/>
                    <a:pt x="36766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23"/>
            <p:cNvSpPr/>
            <p:nvPr/>
          </p:nvSpPr>
          <p:spPr>
            <a:xfrm>
              <a:off x="6656791" y="2462212"/>
              <a:ext cx="369800" cy="667597"/>
            </a:xfrm>
            <a:custGeom>
              <a:rect b="b" l="l" r="r" t="t"/>
              <a:pathLst>
                <a:path extrusionOk="0" h="667597" w="369800">
                  <a:moveTo>
                    <a:pt x="2136" y="0"/>
                  </a:moveTo>
                  <a:cubicBezTo>
                    <a:pt x="61191" y="314325"/>
                    <a:pt x="144058" y="530543"/>
                    <a:pt x="369801" y="633413"/>
                  </a:cubicBezTo>
                  <a:cubicBezTo>
                    <a:pt x="57381" y="775335"/>
                    <a:pt x="-14057" y="458153"/>
                    <a:pt x="213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23"/>
            <p:cNvSpPr/>
            <p:nvPr/>
          </p:nvSpPr>
          <p:spPr>
            <a:xfrm>
              <a:off x="6184581" y="2739389"/>
              <a:ext cx="477339" cy="861169"/>
            </a:xfrm>
            <a:custGeom>
              <a:rect b="b" l="l" r="r" t="t"/>
              <a:pathLst>
                <a:path extrusionOk="0" h="861169" w="477339">
                  <a:moveTo>
                    <a:pt x="474345" y="0"/>
                  </a:moveTo>
                  <a:cubicBezTo>
                    <a:pt x="398145" y="405765"/>
                    <a:pt x="290513" y="683895"/>
                    <a:pt x="0" y="817245"/>
                  </a:cubicBezTo>
                  <a:cubicBezTo>
                    <a:pt x="403860" y="1000125"/>
                    <a:pt x="496253" y="589597"/>
                    <a:pt x="47434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23"/>
            <p:cNvSpPr/>
            <p:nvPr/>
          </p:nvSpPr>
          <p:spPr>
            <a:xfrm>
              <a:off x="6655953" y="2739389"/>
              <a:ext cx="477318" cy="861169"/>
            </a:xfrm>
            <a:custGeom>
              <a:rect b="b" l="l" r="r" t="t"/>
              <a:pathLst>
                <a:path extrusionOk="0" h="861169" w="477318">
                  <a:moveTo>
                    <a:pt x="2974" y="0"/>
                  </a:moveTo>
                  <a:cubicBezTo>
                    <a:pt x="79174" y="405765"/>
                    <a:pt x="186806" y="683895"/>
                    <a:pt x="477319" y="817245"/>
                  </a:cubicBezTo>
                  <a:cubicBezTo>
                    <a:pt x="74411" y="1000125"/>
                    <a:pt x="-18934" y="589597"/>
                    <a:pt x="2974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23"/>
            <p:cNvSpPr/>
            <p:nvPr/>
          </p:nvSpPr>
          <p:spPr>
            <a:xfrm>
              <a:off x="6060756" y="3028949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23"/>
            <p:cNvSpPr/>
            <p:nvPr/>
          </p:nvSpPr>
          <p:spPr>
            <a:xfrm>
              <a:off x="6655186" y="3028949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23"/>
            <p:cNvSpPr/>
            <p:nvPr/>
          </p:nvSpPr>
          <p:spPr>
            <a:xfrm>
              <a:off x="6060756" y="3571874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23"/>
            <p:cNvSpPr/>
            <p:nvPr/>
          </p:nvSpPr>
          <p:spPr>
            <a:xfrm>
              <a:off x="6655186" y="3571874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23"/>
            <p:cNvSpPr/>
            <p:nvPr/>
          </p:nvSpPr>
          <p:spPr>
            <a:xfrm>
              <a:off x="5760719" y="3878579"/>
              <a:ext cx="903953" cy="861233"/>
            </a:xfrm>
            <a:custGeom>
              <a:rect b="b" l="l" r="r" t="t"/>
              <a:pathLst>
                <a:path extrusionOk="0" h="861233" w="903953">
                  <a:moveTo>
                    <a:pt x="898208" y="0"/>
                  </a:moveTo>
                  <a:cubicBezTo>
                    <a:pt x="753428" y="405765"/>
                    <a:pt x="550545" y="683895"/>
                    <a:pt x="0" y="817245"/>
                  </a:cubicBezTo>
                  <a:cubicBezTo>
                    <a:pt x="763905" y="1000125"/>
                    <a:pt x="940118" y="590550"/>
                    <a:pt x="898208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23"/>
            <p:cNvSpPr/>
            <p:nvPr/>
          </p:nvSpPr>
          <p:spPr>
            <a:xfrm>
              <a:off x="6653411" y="3878579"/>
              <a:ext cx="903723" cy="861233"/>
            </a:xfrm>
            <a:custGeom>
              <a:rect b="b" l="l" r="r" t="t"/>
              <a:pathLst>
                <a:path extrusionOk="0" h="861233" w="903723">
                  <a:moveTo>
                    <a:pt x="5516" y="0"/>
                  </a:moveTo>
                  <a:cubicBezTo>
                    <a:pt x="150296" y="405765"/>
                    <a:pt x="353178" y="683895"/>
                    <a:pt x="903723" y="817245"/>
                  </a:cubicBezTo>
                  <a:cubicBezTo>
                    <a:pt x="140771" y="1000125"/>
                    <a:pt x="-35442" y="590550"/>
                    <a:pt x="551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23"/>
            <p:cNvSpPr/>
            <p:nvPr/>
          </p:nvSpPr>
          <p:spPr>
            <a:xfrm>
              <a:off x="5687377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971550" y="0"/>
                  </a:moveTo>
                  <a:cubicBezTo>
                    <a:pt x="814388" y="439103"/>
                    <a:pt x="596265" y="740093"/>
                    <a:pt x="0" y="883920"/>
                  </a:cubicBezTo>
                  <a:cubicBezTo>
                    <a:pt x="825817" y="1082040"/>
                    <a:pt x="1016317" y="639128"/>
                    <a:pt x="9715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23"/>
            <p:cNvSpPr/>
            <p:nvPr/>
          </p:nvSpPr>
          <p:spPr>
            <a:xfrm>
              <a:off x="6652846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6080" y="0"/>
                  </a:moveTo>
                  <a:cubicBezTo>
                    <a:pt x="163243" y="439103"/>
                    <a:pt x="381365" y="740093"/>
                    <a:pt x="977631" y="883920"/>
                  </a:cubicBezTo>
                  <a:cubicBezTo>
                    <a:pt x="151813" y="1082040"/>
                    <a:pt x="-38687" y="639128"/>
                    <a:pt x="608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4" name="Google Shape;1234;p23"/>
          <p:cNvSpPr/>
          <p:nvPr/>
        </p:nvSpPr>
        <p:spPr>
          <a:xfrm flipH="1">
            <a:off x="-13178" y="-2075"/>
            <a:ext cx="7477454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83448" y="2969472"/>
                  <a:pt x="3902272" y="3619099"/>
                </a:cubicBezTo>
                <a:cubicBezTo>
                  <a:pt x="3721096" y="4268726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5" name="Google Shape;1235;p23"/>
          <p:cNvSpPr/>
          <p:nvPr/>
        </p:nvSpPr>
        <p:spPr>
          <a:xfrm flipH="1">
            <a:off x="6726727" y="0"/>
            <a:ext cx="5497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6" name="Google Shape;1236;p23"/>
          <p:cNvSpPr txBox="1"/>
          <p:nvPr>
            <p:ph type="title"/>
          </p:nvPr>
        </p:nvSpPr>
        <p:spPr>
          <a:xfrm>
            <a:off x="4306563" y="1835425"/>
            <a:ext cx="35103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1237" name="Google Shape;1237;p23"/>
          <p:cNvSpPr txBox="1"/>
          <p:nvPr>
            <p:ph idx="2" type="title"/>
          </p:nvPr>
        </p:nvSpPr>
        <p:spPr>
          <a:xfrm>
            <a:off x="415600" y="4409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9pPr>
          </a:lstStyle>
          <a:p/>
        </p:txBody>
      </p:sp>
      <p:sp>
        <p:nvSpPr>
          <p:cNvPr id="1238" name="Google Shape;1238;p23"/>
          <p:cNvSpPr txBox="1"/>
          <p:nvPr>
            <p:ph idx="3" type="title"/>
          </p:nvPr>
        </p:nvSpPr>
        <p:spPr>
          <a:xfrm>
            <a:off x="4306563" y="3500063"/>
            <a:ext cx="35103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1239" name="Google Shape;1239;p23"/>
          <p:cNvSpPr txBox="1"/>
          <p:nvPr>
            <p:ph idx="4" type="title"/>
          </p:nvPr>
        </p:nvSpPr>
        <p:spPr>
          <a:xfrm>
            <a:off x="4306563" y="5164700"/>
            <a:ext cx="35103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1240" name="Google Shape;1240;p23"/>
          <p:cNvSpPr txBox="1"/>
          <p:nvPr>
            <p:ph idx="1" type="body"/>
          </p:nvPr>
        </p:nvSpPr>
        <p:spPr>
          <a:xfrm>
            <a:off x="7873425" y="5317100"/>
            <a:ext cx="37428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241" name="Google Shape;1241;p23"/>
          <p:cNvSpPr txBox="1"/>
          <p:nvPr>
            <p:ph idx="5" type="body"/>
          </p:nvPr>
        </p:nvSpPr>
        <p:spPr>
          <a:xfrm>
            <a:off x="7873425" y="3574800"/>
            <a:ext cx="37428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242" name="Google Shape;1242;p23"/>
          <p:cNvSpPr txBox="1"/>
          <p:nvPr>
            <p:ph idx="6" type="body"/>
          </p:nvPr>
        </p:nvSpPr>
        <p:spPr>
          <a:xfrm>
            <a:off x="7873425" y="1832500"/>
            <a:ext cx="37428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243" name="Google Shape;1243;p23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3 Six columns">
  <p:cSld name="CUSTOM_12">
    <p:bg>
      <p:bgPr>
        <a:gradFill>
          <a:gsLst>
            <a:gs pos="0">
              <a:srgbClr val="FFE599"/>
            </a:gs>
            <a:gs pos="42000">
              <a:srgbClr val="E69138"/>
            </a:gs>
            <a:gs pos="82000">
              <a:srgbClr val="262626"/>
            </a:gs>
            <a:gs pos="100000">
              <a:srgbClr val="3F3F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24"/>
          <p:cNvSpPr/>
          <p:nvPr/>
        </p:nvSpPr>
        <p:spPr>
          <a:xfrm>
            <a:off x="10588943" y="4619834"/>
            <a:ext cx="1603057" cy="974699"/>
          </a:xfrm>
          <a:custGeom>
            <a:rect b="b" l="l" r="r" t="t"/>
            <a:pathLst>
              <a:path extrusionOk="0" h="974699" w="1603057">
                <a:moveTo>
                  <a:pt x="1602105" y="608940"/>
                </a:moveTo>
                <a:cubicBezTo>
                  <a:pt x="1475423" y="-5423"/>
                  <a:pt x="1335405" y="94590"/>
                  <a:pt x="1184910" y="689902"/>
                </a:cubicBezTo>
                <a:cubicBezTo>
                  <a:pt x="1012507" y="-274980"/>
                  <a:pt x="828675" y="-215925"/>
                  <a:pt x="632460" y="792773"/>
                </a:cubicBezTo>
                <a:cubicBezTo>
                  <a:pt x="576263" y="392723"/>
                  <a:pt x="402907" y="319380"/>
                  <a:pt x="0" y="889927"/>
                </a:cubicBezTo>
                <a:lnTo>
                  <a:pt x="1603057" y="974700"/>
                </a:lnTo>
                <a:lnTo>
                  <a:pt x="1603057" y="60894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6" name="Google Shape;1246;p24"/>
          <p:cNvSpPr/>
          <p:nvPr/>
        </p:nvSpPr>
        <p:spPr>
          <a:xfrm>
            <a:off x="0" y="5277125"/>
            <a:ext cx="12195810" cy="1409342"/>
          </a:xfrm>
          <a:custGeom>
            <a:rect b="b" l="l" r="r" t="t"/>
            <a:pathLst>
              <a:path extrusionOk="0" h="2119312" w="6286500">
                <a:moveTo>
                  <a:pt x="0" y="0"/>
                </a:moveTo>
                <a:lnTo>
                  <a:pt x="6286500" y="332422"/>
                </a:lnTo>
                <a:lnTo>
                  <a:pt x="6286500" y="2119313"/>
                </a:lnTo>
                <a:lnTo>
                  <a:pt x="0" y="2119313"/>
                </a:lnTo>
                <a:close/>
              </a:path>
            </a:pathLst>
          </a:custGeom>
          <a:solidFill>
            <a:srgbClr val="434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7" name="Google Shape;1247;p24"/>
          <p:cNvSpPr/>
          <p:nvPr/>
        </p:nvSpPr>
        <p:spPr>
          <a:xfrm>
            <a:off x="0" y="6335675"/>
            <a:ext cx="12195810" cy="523020"/>
          </a:xfrm>
          <a:custGeom>
            <a:rect b="b" l="l" r="r" t="t"/>
            <a:pathLst>
              <a:path extrusionOk="0" h="875347" w="6286500">
                <a:moveTo>
                  <a:pt x="0" y="0"/>
                </a:moveTo>
                <a:lnTo>
                  <a:pt x="6286500" y="565785"/>
                </a:lnTo>
                <a:lnTo>
                  <a:pt x="6286500" y="875348"/>
                </a:lnTo>
                <a:lnTo>
                  <a:pt x="0" y="875348"/>
                </a:lnTo>
                <a:close/>
              </a:path>
            </a:pathLst>
          </a:custGeom>
          <a:solidFill>
            <a:srgbClr val="4C4F5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8" name="Google Shape;1248;p24"/>
          <p:cNvSpPr txBox="1"/>
          <p:nvPr>
            <p:ph idx="1" type="subTitle"/>
          </p:nvPr>
        </p:nvSpPr>
        <p:spPr>
          <a:xfrm>
            <a:off x="415600" y="1706400"/>
            <a:ext cx="32505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9" name="Google Shape;1249;p24"/>
          <p:cNvSpPr txBox="1"/>
          <p:nvPr>
            <p:ph idx="2" type="subTitle"/>
          </p:nvPr>
        </p:nvSpPr>
        <p:spPr>
          <a:xfrm>
            <a:off x="415600" y="3258325"/>
            <a:ext cx="32505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0" name="Google Shape;1250;p24"/>
          <p:cNvSpPr txBox="1"/>
          <p:nvPr>
            <p:ph idx="3" type="subTitle"/>
          </p:nvPr>
        </p:nvSpPr>
        <p:spPr>
          <a:xfrm>
            <a:off x="415600" y="4687580"/>
            <a:ext cx="32505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1" name="Google Shape;1251;p24"/>
          <p:cNvSpPr txBox="1"/>
          <p:nvPr>
            <p:ph idx="4" type="subTitle"/>
          </p:nvPr>
        </p:nvSpPr>
        <p:spPr>
          <a:xfrm>
            <a:off x="8441412" y="1706400"/>
            <a:ext cx="32505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2" name="Google Shape;1252;p24"/>
          <p:cNvSpPr txBox="1"/>
          <p:nvPr>
            <p:ph idx="5" type="subTitle"/>
          </p:nvPr>
        </p:nvSpPr>
        <p:spPr>
          <a:xfrm>
            <a:off x="8441412" y="3164775"/>
            <a:ext cx="32505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3" name="Google Shape;1253;p24"/>
          <p:cNvSpPr txBox="1"/>
          <p:nvPr>
            <p:ph idx="6" type="subTitle"/>
          </p:nvPr>
        </p:nvSpPr>
        <p:spPr>
          <a:xfrm>
            <a:off x="8441412" y="4670230"/>
            <a:ext cx="32505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4" name="Google Shape;1254;p2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drich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55" name="Google Shape;1255;p24"/>
          <p:cNvSpPr txBox="1"/>
          <p:nvPr>
            <p:ph idx="7" type="body"/>
          </p:nvPr>
        </p:nvSpPr>
        <p:spPr>
          <a:xfrm>
            <a:off x="8441412" y="2115250"/>
            <a:ext cx="3250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6" name="Google Shape;1256;p24"/>
          <p:cNvSpPr txBox="1"/>
          <p:nvPr>
            <p:ph idx="8" type="body"/>
          </p:nvPr>
        </p:nvSpPr>
        <p:spPr>
          <a:xfrm>
            <a:off x="8441412" y="5087050"/>
            <a:ext cx="3250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7" name="Google Shape;1257;p24"/>
          <p:cNvSpPr txBox="1"/>
          <p:nvPr>
            <p:ph idx="9" type="body"/>
          </p:nvPr>
        </p:nvSpPr>
        <p:spPr>
          <a:xfrm>
            <a:off x="8441412" y="3563050"/>
            <a:ext cx="3250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8" name="Google Shape;1258;p24"/>
          <p:cNvSpPr txBox="1"/>
          <p:nvPr>
            <p:ph idx="13" type="body"/>
          </p:nvPr>
        </p:nvSpPr>
        <p:spPr>
          <a:xfrm>
            <a:off x="415600" y="2132600"/>
            <a:ext cx="3250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9" name="Google Shape;1259;p24"/>
          <p:cNvSpPr txBox="1"/>
          <p:nvPr>
            <p:ph idx="14" type="body"/>
          </p:nvPr>
        </p:nvSpPr>
        <p:spPr>
          <a:xfrm>
            <a:off x="415600" y="5104400"/>
            <a:ext cx="3250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0" name="Google Shape;1260;p24"/>
          <p:cNvSpPr txBox="1"/>
          <p:nvPr>
            <p:ph idx="15" type="body"/>
          </p:nvPr>
        </p:nvSpPr>
        <p:spPr>
          <a:xfrm>
            <a:off x="415600" y="3656600"/>
            <a:ext cx="3250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261" name="Google Shape;1261;p24"/>
          <p:cNvGrpSpPr/>
          <p:nvPr/>
        </p:nvGrpSpPr>
        <p:grpSpPr>
          <a:xfrm>
            <a:off x="4980016" y="3951427"/>
            <a:ext cx="2267969" cy="2450264"/>
            <a:chOff x="3825240" y="1134427"/>
            <a:chExt cx="4538661" cy="4903469"/>
          </a:xfrm>
        </p:grpSpPr>
        <p:sp>
          <p:nvSpPr>
            <p:cNvPr id="1262" name="Google Shape;1262;p24"/>
            <p:cNvSpPr/>
            <p:nvPr/>
          </p:nvSpPr>
          <p:spPr>
            <a:xfrm>
              <a:off x="5862637" y="2483167"/>
              <a:ext cx="1007034" cy="1344929"/>
            </a:xfrm>
            <a:custGeom>
              <a:rect b="b" l="l" r="r" t="t"/>
              <a:pathLst>
                <a:path extrusionOk="0" h="1344929" w="1007034">
                  <a:moveTo>
                    <a:pt x="896303" y="853440"/>
                  </a:moveTo>
                  <a:cubicBezTo>
                    <a:pt x="1036320" y="521970"/>
                    <a:pt x="1057275" y="228600"/>
                    <a:pt x="879157" y="0"/>
                  </a:cubicBezTo>
                  <a:cubicBezTo>
                    <a:pt x="671513" y="443865"/>
                    <a:pt x="390525" y="523875"/>
                    <a:pt x="145732" y="785813"/>
                  </a:cubicBezTo>
                  <a:cubicBezTo>
                    <a:pt x="97155" y="972502"/>
                    <a:pt x="48578" y="1158240"/>
                    <a:pt x="0" y="1344930"/>
                  </a:cubicBezTo>
                  <a:cubicBezTo>
                    <a:pt x="3810" y="1341120"/>
                    <a:pt x="7620" y="1338263"/>
                    <a:pt x="11430" y="1334452"/>
                  </a:cubicBezTo>
                  <a:cubicBezTo>
                    <a:pt x="306705" y="1173480"/>
                    <a:pt x="601028" y="1013460"/>
                    <a:pt x="896303" y="853440"/>
                  </a:cubicBezTo>
                  <a:close/>
                </a:path>
              </a:pathLst>
            </a:custGeom>
            <a:solidFill>
              <a:srgbClr val="D5531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24"/>
            <p:cNvSpPr/>
            <p:nvPr/>
          </p:nvSpPr>
          <p:spPr>
            <a:xfrm>
              <a:off x="4978717" y="1890712"/>
              <a:ext cx="716279" cy="1516380"/>
            </a:xfrm>
            <a:custGeom>
              <a:rect b="b" l="l" r="r" t="t"/>
              <a:pathLst>
                <a:path extrusionOk="0" h="1516380" w="716279">
                  <a:moveTo>
                    <a:pt x="0" y="824865"/>
                  </a:moveTo>
                  <a:cubicBezTo>
                    <a:pt x="31433" y="469583"/>
                    <a:pt x="151448" y="179070"/>
                    <a:pt x="422910" y="0"/>
                  </a:cubicBezTo>
                  <a:cubicBezTo>
                    <a:pt x="400050" y="481013"/>
                    <a:pt x="618173" y="625793"/>
                    <a:pt x="716280" y="939165"/>
                  </a:cubicBezTo>
                  <a:cubicBezTo>
                    <a:pt x="671513" y="1131570"/>
                    <a:pt x="626745" y="1323975"/>
                    <a:pt x="582930" y="1516380"/>
                  </a:cubicBezTo>
                  <a:cubicBezTo>
                    <a:pt x="581025" y="1511618"/>
                    <a:pt x="579120" y="1507807"/>
                    <a:pt x="577215" y="1503045"/>
                  </a:cubicBezTo>
                  <a:cubicBezTo>
                    <a:pt x="384810" y="1277303"/>
                    <a:pt x="192405" y="1051560"/>
                    <a:pt x="0" y="824865"/>
                  </a:cubicBezTo>
                  <a:close/>
                </a:path>
              </a:pathLst>
            </a:custGeom>
            <a:solidFill>
              <a:srgbClr val="D5531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64" name="Google Shape;1264;p24"/>
            <p:cNvGrpSpPr/>
            <p:nvPr/>
          </p:nvGrpSpPr>
          <p:grpSpPr>
            <a:xfrm>
              <a:off x="3825240" y="4400550"/>
              <a:ext cx="4538661" cy="1637346"/>
              <a:chOff x="3825240" y="4400550"/>
              <a:chExt cx="4538661" cy="1637346"/>
            </a:xfrm>
          </p:grpSpPr>
          <p:sp>
            <p:nvSpPr>
              <p:cNvPr id="1265" name="Google Shape;1265;p24"/>
              <p:cNvSpPr/>
              <p:nvPr/>
            </p:nvSpPr>
            <p:spPr>
              <a:xfrm>
                <a:off x="3825240" y="4400550"/>
                <a:ext cx="1992629" cy="638175"/>
              </a:xfrm>
              <a:custGeom>
                <a:rect b="b" l="l" r="r" t="t"/>
                <a:pathLst>
                  <a:path extrusionOk="0" h="638175" w="1992629">
                    <a:moveTo>
                      <a:pt x="0" y="0"/>
                    </a:moveTo>
                    <a:lnTo>
                      <a:pt x="1992630" y="0"/>
                    </a:lnTo>
                    <a:lnTo>
                      <a:pt x="1992630" y="638175"/>
                    </a:lnTo>
                    <a:lnTo>
                      <a:pt x="0" y="638175"/>
                    </a:lnTo>
                    <a:close/>
                  </a:path>
                </a:pathLst>
              </a:custGeom>
              <a:solidFill>
                <a:srgbClr val="90351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24"/>
              <p:cNvSpPr/>
              <p:nvPr/>
            </p:nvSpPr>
            <p:spPr>
              <a:xfrm>
                <a:off x="6371272" y="4400550"/>
                <a:ext cx="1992629" cy="638175"/>
              </a:xfrm>
              <a:custGeom>
                <a:rect b="b" l="l" r="r" t="t"/>
                <a:pathLst>
                  <a:path extrusionOk="0" h="638175" w="1992629">
                    <a:moveTo>
                      <a:pt x="0" y="0"/>
                    </a:moveTo>
                    <a:lnTo>
                      <a:pt x="1992630" y="0"/>
                    </a:lnTo>
                    <a:lnTo>
                      <a:pt x="1992630" y="638175"/>
                    </a:lnTo>
                    <a:lnTo>
                      <a:pt x="0" y="638175"/>
                    </a:lnTo>
                    <a:close/>
                  </a:path>
                </a:pathLst>
              </a:custGeom>
              <a:solidFill>
                <a:srgbClr val="90351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67" name="Google Shape;1267;p24"/>
              <p:cNvGrpSpPr/>
              <p:nvPr/>
            </p:nvGrpSpPr>
            <p:grpSpPr>
              <a:xfrm>
                <a:off x="3922395" y="4501515"/>
                <a:ext cx="4343399" cy="1354454"/>
                <a:chOff x="3922395" y="4501515"/>
                <a:chExt cx="4343399" cy="1354454"/>
              </a:xfrm>
            </p:grpSpPr>
            <p:grpSp>
              <p:nvGrpSpPr>
                <p:cNvPr id="1268" name="Google Shape;1268;p24"/>
                <p:cNvGrpSpPr/>
                <p:nvPr/>
              </p:nvGrpSpPr>
              <p:grpSpPr>
                <a:xfrm>
                  <a:off x="3922395" y="4501515"/>
                  <a:ext cx="2280285" cy="1354454"/>
                  <a:chOff x="3922395" y="4501515"/>
                  <a:chExt cx="2280285" cy="1354454"/>
                </a:xfrm>
              </p:grpSpPr>
              <p:sp>
                <p:nvSpPr>
                  <p:cNvPr id="1269" name="Google Shape;1269;p24"/>
                  <p:cNvSpPr/>
                  <p:nvPr/>
                </p:nvSpPr>
                <p:spPr>
                  <a:xfrm>
                    <a:off x="4191952" y="4501515"/>
                    <a:ext cx="2010727" cy="1353502"/>
                  </a:xfrm>
                  <a:custGeom>
                    <a:rect b="b" l="l" r="r" t="t"/>
                    <a:pathLst>
                      <a:path extrusionOk="0" h="1353502" w="2010727">
                        <a:moveTo>
                          <a:pt x="478155" y="1353503"/>
                        </a:moveTo>
                        <a:lnTo>
                          <a:pt x="1611630" y="630555"/>
                        </a:lnTo>
                        <a:lnTo>
                          <a:pt x="2010728" y="246697"/>
                        </a:lnTo>
                        <a:lnTo>
                          <a:pt x="1743075" y="0"/>
                        </a:lnTo>
                        <a:lnTo>
                          <a:pt x="0" y="381953"/>
                        </a:lnTo>
                        <a:close/>
                      </a:path>
                    </a:pathLst>
                  </a:custGeom>
                  <a:solidFill>
                    <a:srgbClr val="AA4017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4"/>
                  <p:cNvSpPr/>
                  <p:nvPr/>
                </p:nvSpPr>
                <p:spPr>
                  <a:xfrm>
                    <a:off x="5074920" y="4501515"/>
                    <a:ext cx="1127760" cy="884872"/>
                  </a:xfrm>
                  <a:custGeom>
                    <a:rect b="b" l="l" r="r" t="t"/>
                    <a:pathLst>
                      <a:path extrusionOk="0" h="884872" w="1127760">
                        <a:moveTo>
                          <a:pt x="330517" y="884872"/>
                        </a:moveTo>
                        <a:lnTo>
                          <a:pt x="728662" y="630555"/>
                        </a:lnTo>
                        <a:lnTo>
                          <a:pt x="1127760" y="246697"/>
                        </a:lnTo>
                        <a:lnTo>
                          <a:pt x="861060" y="0"/>
                        </a:lnTo>
                        <a:lnTo>
                          <a:pt x="0" y="188595"/>
                        </a:lnTo>
                        <a:cubicBezTo>
                          <a:pt x="591502" y="409575"/>
                          <a:pt x="-4763" y="541972"/>
                          <a:pt x="205740" y="713422"/>
                        </a:cubicBezTo>
                        <a:cubicBezTo>
                          <a:pt x="273367" y="769620"/>
                          <a:pt x="313372" y="827722"/>
                          <a:pt x="330517" y="884872"/>
                        </a:cubicBezTo>
                        <a:close/>
                      </a:path>
                    </a:pathLst>
                  </a:custGeom>
                  <a:solidFill>
                    <a:srgbClr val="B24718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1271" name="Google Shape;1271;p24"/>
                  <p:cNvGrpSpPr/>
                  <p:nvPr/>
                </p:nvGrpSpPr>
                <p:grpSpPr>
                  <a:xfrm>
                    <a:off x="3922395" y="4878808"/>
                    <a:ext cx="755103" cy="977161"/>
                    <a:chOff x="3922395" y="4878808"/>
                    <a:chExt cx="755103" cy="977161"/>
                  </a:xfrm>
                </p:grpSpPr>
                <p:sp>
                  <p:nvSpPr>
                    <p:cNvPr id="1272" name="Google Shape;1272;p24"/>
                    <p:cNvSpPr/>
                    <p:nvPr/>
                  </p:nvSpPr>
                  <p:spPr>
                    <a:xfrm>
                      <a:off x="3922395" y="4878808"/>
                      <a:ext cx="755103" cy="977161"/>
                    </a:xfrm>
                    <a:custGeom>
                      <a:rect b="b" l="l" r="r" t="t"/>
                      <a:pathLst>
                        <a:path extrusionOk="0" h="977161" w="755103">
                          <a:moveTo>
                            <a:pt x="448627" y="47521"/>
                          </a:moveTo>
                          <a:cubicBezTo>
                            <a:pt x="655320" y="189444"/>
                            <a:pt x="788670" y="605686"/>
                            <a:pt x="747713" y="977161"/>
                          </a:cubicBezTo>
                          <a:lnTo>
                            <a:pt x="551497" y="842859"/>
                          </a:lnTo>
                          <a:lnTo>
                            <a:pt x="549593" y="704746"/>
                          </a:lnTo>
                          <a:lnTo>
                            <a:pt x="537210" y="833334"/>
                          </a:lnTo>
                          <a:lnTo>
                            <a:pt x="247650" y="634261"/>
                          </a:lnTo>
                          <a:lnTo>
                            <a:pt x="259080" y="478051"/>
                          </a:lnTo>
                          <a:lnTo>
                            <a:pt x="219075" y="615211"/>
                          </a:lnTo>
                          <a:lnTo>
                            <a:pt x="0" y="464716"/>
                          </a:lnTo>
                          <a:cubicBezTo>
                            <a:pt x="41910" y="92289"/>
                            <a:pt x="242888" y="-94401"/>
                            <a:pt x="448627" y="47521"/>
                          </a:cubicBezTo>
                          <a:close/>
                        </a:path>
                      </a:pathLst>
                    </a:custGeom>
                    <a:solidFill>
                      <a:srgbClr val="903514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273" name="Google Shape;1273;p24"/>
                    <p:cNvSpPr/>
                    <p:nvPr/>
                  </p:nvSpPr>
                  <p:spPr>
                    <a:xfrm>
                      <a:off x="3965257" y="4956377"/>
                      <a:ext cx="671607" cy="869111"/>
                    </a:xfrm>
                    <a:custGeom>
                      <a:rect b="b" l="l" r="r" t="t"/>
                      <a:pathLst>
                        <a:path extrusionOk="0" h="869111" w="671607">
                          <a:moveTo>
                            <a:pt x="8572" y="342379"/>
                          </a:moveTo>
                          <a:lnTo>
                            <a:pt x="0" y="414770"/>
                          </a:lnTo>
                          <a:lnTo>
                            <a:pt x="176213" y="535737"/>
                          </a:lnTo>
                          <a:lnTo>
                            <a:pt x="216217" y="398577"/>
                          </a:lnTo>
                          <a:lnTo>
                            <a:pt x="204788" y="554787"/>
                          </a:lnTo>
                          <a:lnTo>
                            <a:pt x="494347" y="753860"/>
                          </a:lnTo>
                          <a:lnTo>
                            <a:pt x="506730" y="625272"/>
                          </a:lnTo>
                          <a:lnTo>
                            <a:pt x="508635" y="763385"/>
                          </a:lnTo>
                          <a:lnTo>
                            <a:pt x="661988" y="869112"/>
                          </a:lnTo>
                          <a:lnTo>
                            <a:pt x="670560" y="796722"/>
                          </a:lnTo>
                          <a:cubicBezTo>
                            <a:pt x="683895" y="486207"/>
                            <a:pt x="568643" y="159500"/>
                            <a:pt x="398145" y="42342"/>
                          </a:cubicBezTo>
                          <a:cubicBezTo>
                            <a:pt x="227647" y="-74815"/>
                            <a:pt x="61913" y="59487"/>
                            <a:pt x="8572" y="342379"/>
                          </a:cubicBezTo>
                          <a:close/>
                        </a:path>
                      </a:pathLst>
                    </a:custGeom>
                    <a:solidFill>
                      <a:srgbClr val="F6CBAF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274" name="Google Shape;1274;p24"/>
                    <p:cNvSpPr/>
                    <p:nvPr/>
                  </p:nvSpPr>
                  <p:spPr>
                    <a:xfrm>
                      <a:off x="3990975" y="5014321"/>
                      <a:ext cx="602131" cy="785451"/>
                    </a:xfrm>
                    <a:custGeom>
                      <a:rect b="b" l="l" r="r" t="t"/>
                      <a:pathLst>
                        <a:path extrusionOk="0" h="785451" w="602131">
                          <a:moveTo>
                            <a:pt x="0" y="374924"/>
                          </a:moveTo>
                          <a:lnTo>
                            <a:pt x="12383" y="383496"/>
                          </a:lnTo>
                          <a:cubicBezTo>
                            <a:pt x="12383" y="381591"/>
                            <a:pt x="12383" y="378734"/>
                            <a:pt x="13335" y="376829"/>
                          </a:cubicBezTo>
                          <a:cubicBezTo>
                            <a:pt x="29527" y="234906"/>
                            <a:pt x="75248" y="128226"/>
                            <a:pt x="137160" y="71076"/>
                          </a:cubicBezTo>
                          <a:cubicBezTo>
                            <a:pt x="199072" y="13926"/>
                            <a:pt x="277178" y="5354"/>
                            <a:pt x="356235" y="59646"/>
                          </a:cubicBezTo>
                          <a:cubicBezTo>
                            <a:pt x="435292" y="113939"/>
                            <a:pt x="500063" y="220618"/>
                            <a:pt x="541020" y="349206"/>
                          </a:cubicBezTo>
                          <a:cubicBezTo>
                            <a:pt x="581978" y="477793"/>
                            <a:pt x="600075" y="628289"/>
                            <a:pt x="583883" y="770211"/>
                          </a:cubicBezTo>
                          <a:cubicBezTo>
                            <a:pt x="583883" y="772116"/>
                            <a:pt x="582930" y="774974"/>
                            <a:pt x="582930" y="776879"/>
                          </a:cubicBezTo>
                          <a:lnTo>
                            <a:pt x="595313" y="785451"/>
                          </a:lnTo>
                          <a:cubicBezTo>
                            <a:pt x="595313" y="783546"/>
                            <a:pt x="596265" y="780689"/>
                            <a:pt x="596265" y="778784"/>
                          </a:cubicBezTo>
                          <a:cubicBezTo>
                            <a:pt x="612458" y="631146"/>
                            <a:pt x="594360" y="473984"/>
                            <a:pt x="551497" y="339681"/>
                          </a:cubicBezTo>
                          <a:cubicBezTo>
                            <a:pt x="508635" y="205379"/>
                            <a:pt x="441008" y="94889"/>
                            <a:pt x="358140" y="37739"/>
                          </a:cubicBezTo>
                          <a:cubicBezTo>
                            <a:pt x="276225" y="-18459"/>
                            <a:pt x="195263" y="-9886"/>
                            <a:pt x="130492" y="50121"/>
                          </a:cubicBezTo>
                          <a:cubicBezTo>
                            <a:pt x="65723" y="110129"/>
                            <a:pt x="17145" y="221571"/>
                            <a:pt x="952" y="369209"/>
                          </a:cubicBezTo>
                          <a:cubicBezTo>
                            <a:pt x="0" y="370161"/>
                            <a:pt x="0" y="372066"/>
                            <a:pt x="0" y="374924"/>
                          </a:cubicBezTo>
                          <a:lnTo>
                            <a:pt x="0" y="374924"/>
                          </a:lnTo>
                          <a:close/>
                          <a:moveTo>
                            <a:pt x="90488" y="436836"/>
                          </a:moveTo>
                          <a:cubicBezTo>
                            <a:pt x="103823" y="320631"/>
                            <a:pt x="140970" y="233954"/>
                            <a:pt x="192405" y="187281"/>
                          </a:cubicBezTo>
                          <a:cubicBezTo>
                            <a:pt x="242888" y="140609"/>
                            <a:pt x="306705" y="132989"/>
                            <a:pt x="371475" y="177756"/>
                          </a:cubicBezTo>
                          <a:cubicBezTo>
                            <a:pt x="436245" y="221571"/>
                            <a:pt x="488633" y="309201"/>
                            <a:pt x="522922" y="413976"/>
                          </a:cubicBezTo>
                          <a:cubicBezTo>
                            <a:pt x="556260" y="518751"/>
                            <a:pt x="571500" y="641624"/>
                            <a:pt x="558165" y="757829"/>
                          </a:cubicBezTo>
                          <a:lnTo>
                            <a:pt x="545783" y="749256"/>
                          </a:lnTo>
                          <a:cubicBezTo>
                            <a:pt x="558165" y="639718"/>
                            <a:pt x="543878" y="523514"/>
                            <a:pt x="512445" y="423501"/>
                          </a:cubicBezTo>
                          <a:cubicBezTo>
                            <a:pt x="480060" y="324441"/>
                            <a:pt x="430530" y="241574"/>
                            <a:pt x="368617" y="199664"/>
                          </a:cubicBezTo>
                          <a:cubicBezTo>
                            <a:pt x="307658" y="157754"/>
                            <a:pt x="247650" y="164421"/>
                            <a:pt x="199072" y="209189"/>
                          </a:cubicBezTo>
                          <a:cubicBezTo>
                            <a:pt x="151448" y="253956"/>
                            <a:pt x="115252" y="335871"/>
                            <a:pt x="102870" y="445409"/>
                          </a:cubicBezTo>
                          <a:lnTo>
                            <a:pt x="90488" y="436836"/>
                          </a:lnTo>
                          <a:lnTo>
                            <a:pt x="90488" y="436836"/>
                          </a:lnTo>
                          <a:close/>
                          <a:moveTo>
                            <a:pt x="122873" y="458743"/>
                          </a:moveTo>
                          <a:lnTo>
                            <a:pt x="122873" y="456839"/>
                          </a:lnTo>
                          <a:cubicBezTo>
                            <a:pt x="133350" y="362541"/>
                            <a:pt x="164783" y="291104"/>
                            <a:pt x="205740" y="253004"/>
                          </a:cubicBezTo>
                          <a:cubicBezTo>
                            <a:pt x="246697" y="214904"/>
                            <a:pt x="299085" y="209189"/>
                            <a:pt x="351472" y="245384"/>
                          </a:cubicBezTo>
                          <a:cubicBezTo>
                            <a:pt x="403860" y="281579"/>
                            <a:pt x="447675" y="353016"/>
                            <a:pt x="475297" y="438741"/>
                          </a:cubicBezTo>
                          <a:cubicBezTo>
                            <a:pt x="502920" y="524466"/>
                            <a:pt x="514350" y="624479"/>
                            <a:pt x="503872" y="719729"/>
                          </a:cubicBezTo>
                          <a:lnTo>
                            <a:pt x="503872" y="721634"/>
                          </a:lnTo>
                          <a:lnTo>
                            <a:pt x="491490" y="713061"/>
                          </a:lnTo>
                          <a:lnTo>
                            <a:pt x="491490" y="711156"/>
                          </a:lnTo>
                          <a:cubicBezTo>
                            <a:pt x="501015" y="622574"/>
                            <a:pt x="490538" y="528276"/>
                            <a:pt x="464820" y="448266"/>
                          </a:cubicBezTo>
                          <a:cubicBezTo>
                            <a:pt x="439103" y="368256"/>
                            <a:pt x="398145" y="301581"/>
                            <a:pt x="349567" y="268243"/>
                          </a:cubicBezTo>
                          <a:cubicBezTo>
                            <a:pt x="300038" y="234906"/>
                            <a:pt x="251460" y="239668"/>
                            <a:pt x="213360" y="275864"/>
                          </a:cubicBezTo>
                          <a:cubicBezTo>
                            <a:pt x="174308" y="312059"/>
                            <a:pt x="145733" y="378734"/>
                            <a:pt x="136208" y="467316"/>
                          </a:cubicBezTo>
                          <a:lnTo>
                            <a:pt x="136208" y="469221"/>
                          </a:lnTo>
                          <a:lnTo>
                            <a:pt x="122873" y="458743"/>
                          </a:lnTo>
                          <a:lnTo>
                            <a:pt x="122873" y="458743"/>
                          </a:lnTo>
                          <a:close/>
                          <a:moveTo>
                            <a:pt x="181928" y="499701"/>
                          </a:moveTo>
                          <a:cubicBezTo>
                            <a:pt x="190500" y="435884"/>
                            <a:pt x="212408" y="388259"/>
                            <a:pt x="240983" y="362541"/>
                          </a:cubicBezTo>
                          <a:cubicBezTo>
                            <a:pt x="271463" y="333966"/>
                            <a:pt x="309563" y="330156"/>
                            <a:pt x="347663" y="356826"/>
                          </a:cubicBezTo>
                          <a:cubicBezTo>
                            <a:pt x="385763" y="383496"/>
                            <a:pt x="418147" y="435884"/>
                            <a:pt x="438150" y="498749"/>
                          </a:cubicBezTo>
                          <a:cubicBezTo>
                            <a:pt x="457200" y="557804"/>
                            <a:pt x="465772" y="626384"/>
                            <a:pt x="460058" y="692106"/>
                          </a:cubicBezTo>
                          <a:lnTo>
                            <a:pt x="447675" y="683534"/>
                          </a:lnTo>
                          <a:cubicBezTo>
                            <a:pt x="452438" y="623526"/>
                            <a:pt x="444817" y="561614"/>
                            <a:pt x="427672" y="508274"/>
                          </a:cubicBezTo>
                          <a:cubicBezTo>
                            <a:pt x="409575" y="451124"/>
                            <a:pt x="380047" y="403499"/>
                            <a:pt x="344805" y="378734"/>
                          </a:cubicBezTo>
                          <a:cubicBezTo>
                            <a:pt x="309563" y="354921"/>
                            <a:pt x="275272" y="358731"/>
                            <a:pt x="247650" y="384449"/>
                          </a:cubicBezTo>
                          <a:cubicBezTo>
                            <a:pt x="221933" y="408261"/>
                            <a:pt x="201930" y="451124"/>
                            <a:pt x="193358" y="509226"/>
                          </a:cubicBezTo>
                          <a:lnTo>
                            <a:pt x="181928" y="499701"/>
                          </a:lnTo>
                          <a:lnTo>
                            <a:pt x="181928" y="499701"/>
                          </a:lnTo>
                          <a:close/>
                          <a:moveTo>
                            <a:pt x="237172" y="537801"/>
                          </a:moveTo>
                          <a:cubicBezTo>
                            <a:pt x="242888" y="497796"/>
                            <a:pt x="256222" y="467316"/>
                            <a:pt x="274320" y="450171"/>
                          </a:cubicBezTo>
                          <a:cubicBezTo>
                            <a:pt x="293370" y="432074"/>
                            <a:pt x="318135" y="429216"/>
                            <a:pt x="341947" y="446361"/>
                          </a:cubicBezTo>
                          <a:cubicBezTo>
                            <a:pt x="366713" y="463506"/>
                            <a:pt x="386715" y="495891"/>
                            <a:pt x="399097" y="535896"/>
                          </a:cubicBezTo>
                          <a:cubicBezTo>
                            <a:pt x="411480" y="573043"/>
                            <a:pt x="417195" y="616859"/>
                            <a:pt x="413385" y="658768"/>
                          </a:cubicBezTo>
                          <a:lnTo>
                            <a:pt x="401003" y="650196"/>
                          </a:lnTo>
                          <a:cubicBezTo>
                            <a:pt x="403860" y="614954"/>
                            <a:pt x="399097" y="577806"/>
                            <a:pt x="388620" y="545421"/>
                          </a:cubicBezTo>
                          <a:cubicBezTo>
                            <a:pt x="377190" y="511131"/>
                            <a:pt x="360045" y="482556"/>
                            <a:pt x="339090" y="468268"/>
                          </a:cubicBezTo>
                          <a:cubicBezTo>
                            <a:pt x="318135" y="453981"/>
                            <a:pt x="297180" y="455886"/>
                            <a:pt x="280988" y="471126"/>
                          </a:cubicBezTo>
                          <a:cubicBezTo>
                            <a:pt x="265747" y="485414"/>
                            <a:pt x="253365" y="511131"/>
                            <a:pt x="248603" y="545421"/>
                          </a:cubicBezTo>
                          <a:lnTo>
                            <a:pt x="237172" y="537801"/>
                          </a:lnTo>
                          <a:lnTo>
                            <a:pt x="237172" y="537801"/>
                          </a:lnTo>
                          <a:close/>
                          <a:moveTo>
                            <a:pt x="273367" y="562566"/>
                          </a:moveTo>
                          <a:cubicBezTo>
                            <a:pt x="280035" y="509226"/>
                            <a:pt x="309563" y="482556"/>
                            <a:pt x="340042" y="502559"/>
                          </a:cubicBezTo>
                          <a:cubicBezTo>
                            <a:pt x="370522" y="523514"/>
                            <a:pt x="389572" y="583521"/>
                            <a:pt x="384810" y="638766"/>
                          </a:cubicBezTo>
                          <a:lnTo>
                            <a:pt x="372428" y="630193"/>
                          </a:lnTo>
                          <a:cubicBezTo>
                            <a:pt x="376238" y="588284"/>
                            <a:pt x="360997" y="540659"/>
                            <a:pt x="337185" y="525418"/>
                          </a:cubicBezTo>
                          <a:cubicBezTo>
                            <a:pt x="313372" y="509226"/>
                            <a:pt x="290513" y="530181"/>
                            <a:pt x="285750" y="571139"/>
                          </a:cubicBezTo>
                          <a:lnTo>
                            <a:pt x="273367" y="562566"/>
                          </a:lnTo>
                          <a:close/>
                        </a:path>
                      </a:pathLst>
                    </a:custGeom>
                    <a:solidFill>
                      <a:srgbClr val="E9B695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1275" name="Google Shape;1275;p24"/>
                <p:cNvGrpSpPr/>
                <p:nvPr/>
              </p:nvGrpSpPr>
              <p:grpSpPr>
                <a:xfrm>
                  <a:off x="5986462" y="4501515"/>
                  <a:ext cx="2279332" cy="1354454"/>
                  <a:chOff x="5986462" y="4501515"/>
                  <a:chExt cx="2279332" cy="1354454"/>
                </a:xfrm>
              </p:grpSpPr>
              <p:sp>
                <p:nvSpPr>
                  <p:cNvPr id="1276" name="Google Shape;1276;p24"/>
                  <p:cNvSpPr/>
                  <p:nvPr/>
                </p:nvSpPr>
                <p:spPr>
                  <a:xfrm>
                    <a:off x="5986462" y="4501515"/>
                    <a:ext cx="2010727" cy="1353502"/>
                  </a:xfrm>
                  <a:custGeom>
                    <a:rect b="b" l="l" r="r" t="t"/>
                    <a:pathLst>
                      <a:path extrusionOk="0" h="1353502" w="2010727">
                        <a:moveTo>
                          <a:pt x="1532573" y="1353503"/>
                        </a:moveTo>
                        <a:lnTo>
                          <a:pt x="400050" y="630555"/>
                        </a:lnTo>
                        <a:lnTo>
                          <a:pt x="0" y="246697"/>
                        </a:lnTo>
                        <a:lnTo>
                          <a:pt x="267653" y="0"/>
                        </a:lnTo>
                        <a:lnTo>
                          <a:pt x="2010727" y="381953"/>
                        </a:lnTo>
                        <a:close/>
                      </a:path>
                    </a:pathLst>
                  </a:custGeom>
                  <a:solidFill>
                    <a:srgbClr val="AA4017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4"/>
                  <p:cNvSpPr/>
                  <p:nvPr/>
                </p:nvSpPr>
                <p:spPr>
                  <a:xfrm>
                    <a:off x="5986462" y="4501515"/>
                    <a:ext cx="1127759" cy="884872"/>
                  </a:xfrm>
                  <a:custGeom>
                    <a:rect b="b" l="l" r="r" t="t"/>
                    <a:pathLst>
                      <a:path extrusionOk="0" h="884872" w="1127759">
                        <a:moveTo>
                          <a:pt x="797243" y="884872"/>
                        </a:moveTo>
                        <a:lnTo>
                          <a:pt x="399097" y="630555"/>
                        </a:lnTo>
                        <a:lnTo>
                          <a:pt x="0" y="246697"/>
                        </a:lnTo>
                        <a:lnTo>
                          <a:pt x="266700" y="0"/>
                        </a:lnTo>
                        <a:lnTo>
                          <a:pt x="1127760" y="188595"/>
                        </a:lnTo>
                        <a:cubicBezTo>
                          <a:pt x="536257" y="409575"/>
                          <a:pt x="1132523" y="541972"/>
                          <a:pt x="922020" y="713422"/>
                        </a:cubicBezTo>
                        <a:cubicBezTo>
                          <a:pt x="854393" y="769620"/>
                          <a:pt x="814388" y="827722"/>
                          <a:pt x="797243" y="884872"/>
                        </a:cubicBezTo>
                        <a:close/>
                      </a:path>
                    </a:pathLst>
                  </a:custGeom>
                  <a:solidFill>
                    <a:srgbClr val="B24718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1278" name="Google Shape;1278;p24"/>
                  <p:cNvGrpSpPr/>
                  <p:nvPr/>
                </p:nvGrpSpPr>
                <p:grpSpPr>
                  <a:xfrm>
                    <a:off x="7511644" y="4878808"/>
                    <a:ext cx="754150" cy="977161"/>
                    <a:chOff x="7511644" y="4878808"/>
                    <a:chExt cx="754150" cy="977161"/>
                  </a:xfrm>
                </p:grpSpPr>
                <p:sp>
                  <p:nvSpPr>
                    <p:cNvPr id="1279" name="Google Shape;1279;p24"/>
                    <p:cNvSpPr/>
                    <p:nvPr/>
                  </p:nvSpPr>
                  <p:spPr>
                    <a:xfrm>
                      <a:off x="7511644" y="4878808"/>
                      <a:ext cx="754150" cy="977161"/>
                    </a:xfrm>
                    <a:custGeom>
                      <a:rect b="b" l="l" r="r" t="t"/>
                      <a:pathLst>
                        <a:path extrusionOk="0" h="977161" w="754150">
                          <a:moveTo>
                            <a:pt x="306476" y="47521"/>
                          </a:moveTo>
                          <a:cubicBezTo>
                            <a:pt x="99783" y="189444"/>
                            <a:pt x="-33567" y="605686"/>
                            <a:pt x="7391" y="977161"/>
                          </a:cubicBezTo>
                          <a:lnTo>
                            <a:pt x="203606" y="842859"/>
                          </a:lnTo>
                          <a:lnTo>
                            <a:pt x="205511" y="704746"/>
                          </a:lnTo>
                          <a:lnTo>
                            <a:pt x="217893" y="833334"/>
                          </a:lnTo>
                          <a:lnTo>
                            <a:pt x="507453" y="634261"/>
                          </a:lnTo>
                          <a:lnTo>
                            <a:pt x="495070" y="478051"/>
                          </a:lnTo>
                          <a:lnTo>
                            <a:pt x="535076" y="615211"/>
                          </a:lnTo>
                          <a:lnTo>
                            <a:pt x="754151" y="464716"/>
                          </a:lnTo>
                          <a:cubicBezTo>
                            <a:pt x="713193" y="92289"/>
                            <a:pt x="512216" y="-94401"/>
                            <a:pt x="306476" y="47521"/>
                          </a:cubicBezTo>
                          <a:close/>
                        </a:path>
                      </a:pathLst>
                    </a:custGeom>
                    <a:solidFill>
                      <a:srgbClr val="903514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280" name="Google Shape;1280;p24"/>
                    <p:cNvSpPr/>
                    <p:nvPr/>
                  </p:nvSpPr>
                  <p:spPr>
                    <a:xfrm>
                      <a:off x="7552277" y="4956377"/>
                      <a:ext cx="670654" cy="869111"/>
                    </a:xfrm>
                    <a:custGeom>
                      <a:rect b="b" l="l" r="r" t="t"/>
                      <a:pathLst>
                        <a:path extrusionOk="0" h="869111" w="670654">
                          <a:moveTo>
                            <a:pt x="663035" y="342379"/>
                          </a:moveTo>
                          <a:lnTo>
                            <a:pt x="670655" y="414770"/>
                          </a:lnTo>
                          <a:lnTo>
                            <a:pt x="494443" y="535737"/>
                          </a:lnTo>
                          <a:lnTo>
                            <a:pt x="454437" y="398577"/>
                          </a:lnTo>
                          <a:lnTo>
                            <a:pt x="466820" y="554787"/>
                          </a:lnTo>
                          <a:lnTo>
                            <a:pt x="177260" y="753860"/>
                          </a:lnTo>
                          <a:lnTo>
                            <a:pt x="164878" y="625272"/>
                          </a:lnTo>
                          <a:lnTo>
                            <a:pt x="162973" y="763385"/>
                          </a:lnTo>
                          <a:lnTo>
                            <a:pt x="9620" y="869112"/>
                          </a:lnTo>
                          <a:lnTo>
                            <a:pt x="1048" y="796722"/>
                          </a:lnTo>
                          <a:cubicBezTo>
                            <a:pt x="-12287" y="486207"/>
                            <a:pt x="102965" y="159500"/>
                            <a:pt x="273463" y="42342"/>
                          </a:cubicBezTo>
                          <a:cubicBezTo>
                            <a:pt x="443960" y="-74815"/>
                            <a:pt x="610648" y="59487"/>
                            <a:pt x="663035" y="342379"/>
                          </a:cubicBezTo>
                          <a:close/>
                        </a:path>
                      </a:pathLst>
                    </a:custGeom>
                    <a:solidFill>
                      <a:srgbClr val="F6CBAF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281" name="Google Shape;1281;p24"/>
                    <p:cNvSpPr/>
                    <p:nvPr/>
                  </p:nvSpPr>
                  <p:spPr>
                    <a:xfrm>
                      <a:off x="7596035" y="5014321"/>
                      <a:ext cx="602131" cy="785451"/>
                    </a:xfrm>
                    <a:custGeom>
                      <a:rect b="b" l="l" r="r" t="t"/>
                      <a:pathLst>
                        <a:path extrusionOk="0" h="785451" w="602131">
                          <a:moveTo>
                            <a:pt x="602132" y="374924"/>
                          </a:moveTo>
                          <a:lnTo>
                            <a:pt x="589750" y="383496"/>
                          </a:lnTo>
                          <a:cubicBezTo>
                            <a:pt x="589750" y="381591"/>
                            <a:pt x="589750" y="378734"/>
                            <a:pt x="588797" y="376829"/>
                          </a:cubicBezTo>
                          <a:cubicBezTo>
                            <a:pt x="572604" y="234906"/>
                            <a:pt x="526884" y="128226"/>
                            <a:pt x="464972" y="71076"/>
                          </a:cubicBezTo>
                          <a:cubicBezTo>
                            <a:pt x="403059" y="13926"/>
                            <a:pt x="324954" y="5354"/>
                            <a:pt x="245897" y="59646"/>
                          </a:cubicBezTo>
                          <a:cubicBezTo>
                            <a:pt x="166839" y="113939"/>
                            <a:pt x="102069" y="220618"/>
                            <a:pt x="61112" y="349206"/>
                          </a:cubicBezTo>
                          <a:cubicBezTo>
                            <a:pt x="20154" y="477793"/>
                            <a:pt x="2057" y="628289"/>
                            <a:pt x="18249" y="770211"/>
                          </a:cubicBezTo>
                          <a:cubicBezTo>
                            <a:pt x="18249" y="772116"/>
                            <a:pt x="19202" y="774974"/>
                            <a:pt x="19202" y="776879"/>
                          </a:cubicBezTo>
                          <a:lnTo>
                            <a:pt x="6819" y="785451"/>
                          </a:lnTo>
                          <a:cubicBezTo>
                            <a:pt x="6819" y="783546"/>
                            <a:pt x="5867" y="780689"/>
                            <a:pt x="5867" y="778784"/>
                          </a:cubicBezTo>
                          <a:cubicBezTo>
                            <a:pt x="-10326" y="631146"/>
                            <a:pt x="7772" y="473984"/>
                            <a:pt x="50634" y="339681"/>
                          </a:cubicBezTo>
                          <a:cubicBezTo>
                            <a:pt x="93497" y="205379"/>
                            <a:pt x="161124" y="94889"/>
                            <a:pt x="243992" y="37739"/>
                          </a:cubicBezTo>
                          <a:cubicBezTo>
                            <a:pt x="325907" y="-18459"/>
                            <a:pt x="406869" y="-9886"/>
                            <a:pt x="471639" y="50121"/>
                          </a:cubicBezTo>
                          <a:cubicBezTo>
                            <a:pt x="536409" y="110129"/>
                            <a:pt x="584987" y="221571"/>
                            <a:pt x="601179" y="369209"/>
                          </a:cubicBezTo>
                          <a:cubicBezTo>
                            <a:pt x="602132" y="370161"/>
                            <a:pt x="602132" y="372066"/>
                            <a:pt x="602132" y="374924"/>
                          </a:cubicBezTo>
                          <a:lnTo>
                            <a:pt x="602132" y="374924"/>
                          </a:lnTo>
                          <a:close/>
                          <a:moveTo>
                            <a:pt x="511644" y="436836"/>
                          </a:moveTo>
                          <a:cubicBezTo>
                            <a:pt x="498309" y="320631"/>
                            <a:pt x="461162" y="233954"/>
                            <a:pt x="410679" y="187281"/>
                          </a:cubicBezTo>
                          <a:cubicBezTo>
                            <a:pt x="360197" y="140609"/>
                            <a:pt x="296379" y="132989"/>
                            <a:pt x="231609" y="177756"/>
                          </a:cubicBezTo>
                          <a:cubicBezTo>
                            <a:pt x="166839" y="221571"/>
                            <a:pt x="114452" y="309201"/>
                            <a:pt x="80162" y="413976"/>
                          </a:cubicBezTo>
                          <a:cubicBezTo>
                            <a:pt x="46824" y="518751"/>
                            <a:pt x="31584" y="641624"/>
                            <a:pt x="44919" y="757829"/>
                          </a:cubicBezTo>
                          <a:lnTo>
                            <a:pt x="57302" y="749256"/>
                          </a:lnTo>
                          <a:cubicBezTo>
                            <a:pt x="44919" y="639718"/>
                            <a:pt x="59207" y="523514"/>
                            <a:pt x="90639" y="423501"/>
                          </a:cubicBezTo>
                          <a:cubicBezTo>
                            <a:pt x="123024" y="324441"/>
                            <a:pt x="172554" y="241574"/>
                            <a:pt x="234467" y="199664"/>
                          </a:cubicBezTo>
                          <a:cubicBezTo>
                            <a:pt x="295427" y="157754"/>
                            <a:pt x="355434" y="164421"/>
                            <a:pt x="404012" y="209189"/>
                          </a:cubicBezTo>
                          <a:cubicBezTo>
                            <a:pt x="451637" y="253956"/>
                            <a:pt x="487832" y="335871"/>
                            <a:pt x="500214" y="445409"/>
                          </a:cubicBezTo>
                          <a:lnTo>
                            <a:pt x="511644" y="436836"/>
                          </a:lnTo>
                          <a:lnTo>
                            <a:pt x="511644" y="436836"/>
                          </a:lnTo>
                          <a:close/>
                          <a:moveTo>
                            <a:pt x="479259" y="458743"/>
                          </a:moveTo>
                          <a:lnTo>
                            <a:pt x="479259" y="456839"/>
                          </a:lnTo>
                          <a:cubicBezTo>
                            <a:pt x="468782" y="362541"/>
                            <a:pt x="437350" y="291104"/>
                            <a:pt x="396392" y="253004"/>
                          </a:cubicBezTo>
                          <a:cubicBezTo>
                            <a:pt x="355434" y="214904"/>
                            <a:pt x="303047" y="209189"/>
                            <a:pt x="250659" y="245384"/>
                          </a:cubicBezTo>
                          <a:cubicBezTo>
                            <a:pt x="198272" y="281579"/>
                            <a:pt x="154457" y="353016"/>
                            <a:pt x="126834" y="438741"/>
                          </a:cubicBezTo>
                          <a:cubicBezTo>
                            <a:pt x="99212" y="524466"/>
                            <a:pt x="87782" y="624479"/>
                            <a:pt x="98259" y="719729"/>
                          </a:cubicBezTo>
                          <a:lnTo>
                            <a:pt x="98259" y="721634"/>
                          </a:lnTo>
                          <a:lnTo>
                            <a:pt x="110642" y="713061"/>
                          </a:lnTo>
                          <a:lnTo>
                            <a:pt x="110642" y="711156"/>
                          </a:lnTo>
                          <a:cubicBezTo>
                            <a:pt x="101117" y="622574"/>
                            <a:pt x="111594" y="528276"/>
                            <a:pt x="137312" y="448266"/>
                          </a:cubicBezTo>
                          <a:cubicBezTo>
                            <a:pt x="163029" y="368256"/>
                            <a:pt x="203987" y="301581"/>
                            <a:pt x="252564" y="268243"/>
                          </a:cubicBezTo>
                          <a:cubicBezTo>
                            <a:pt x="302094" y="234906"/>
                            <a:pt x="350672" y="239668"/>
                            <a:pt x="388772" y="275864"/>
                          </a:cubicBezTo>
                          <a:cubicBezTo>
                            <a:pt x="427825" y="312059"/>
                            <a:pt x="456400" y="378734"/>
                            <a:pt x="465925" y="467316"/>
                          </a:cubicBezTo>
                          <a:lnTo>
                            <a:pt x="465925" y="469221"/>
                          </a:lnTo>
                          <a:lnTo>
                            <a:pt x="479259" y="458743"/>
                          </a:lnTo>
                          <a:lnTo>
                            <a:pt x="479259" y="458743"/>
                          </a:lnTo>
                          <a:close/>
                          <a:moveTo>
                            <a:pt x="420204" y="499701"/>
                          </a:moveTo>
                          <a:cubicBezTo>
                            <a:pt x="411632" y="435884"/>
                            <a:pt x="389725" y="388259"/>
                            <a:pt x="361150" y="362541"/>
                          </a:cubicBezTo>
                          <a:cubicBezTo>
                            <a:pt x="330669" y="333966"/>
                            <a:pt x="292569" y="330156"/>
                            <a:pt x="254469" y="356826"/>
                          </a:cubicBezTo>
                          <a:cubicBezTo>
                            <a:pt x="216369" y="383496"/>
                            <a:pt x="183984" y="435884"/>
                            <a:pt x="163982" y="498749"/>
                          </a:cubicBezTo>
                          <a:cubicBezTo>
                            <a:pt x="144932" y="557804"/>
                            <a:pt x="136359" y="626384"/>
                            <a:pt x="142074" y="692106"/>
                          </a:cubicBezTo>
                          <a:lnTo>
                            <a:pt x="154457" y="683534"/>
                          </a:lnTo>
                          <a:cubicBezTo>
                            <a:pt x="149694" y="623526"/>
                            <a:pt x="157314" y="561614"/>
                            <a:pt x="174459" y="508274"/>
                          </a:cubicBezTo>
                          <a:cubicBezTo>
                            <a:pt x="192557" y="451124"/>
                            <a:pt x="222084" y="403499"/>
                            <a:pt x="257327" y="378734"/>
                          </a:cubicBezTo>
                          <a:cubicBezTo>
                            <a:pt x="292569" y="354921"/>
                            <a:pt x="326859" y="358731"/>
                            <a:pt x="354482" y="384449"/>
                          </a:cubicBezTo>
                          <a:cubicBezTo>
                            <a:pt x="380200" y="408261"/>
                            <a:pt x="400202" y="451124"/>
                            <a:pt x="408775" y="509226"/>
                          </a:cubicBezTo>
                          <a:lnTo>
                            <a:pt x="420204" y="499701"/>
                          </a:lnTo>
                          <a:lnTo>
                            <a:pt x="420204" y="499701"/>
                          </a:lnTo>
                          <a:close/>
                          <a:moveTo>
                            <a:pt x="365912" y="537801"/>
                          </a:moveTo>
                          <a:cubicBezTo>
                            <a:pt x="360197" y="497796"/>
                            <a:pt x="346862" y="467316"/>
                            <a:pt x="328764" y="450171"/>
                          </a:cubicBezTo>
                          <a:cubicBezTo>
                            <a:pt x="309714" y="432074"/>
                            <a:pt x="284950" y="429216"/>
                            <a:pt x="261137" y="446361"/>
                          </a:cubicBezTo>
                          <a:cubicBezTo>
                            <a:pt x="236372" y="463506"/>
                            <a:pt x="216369" y="495891"/>
                            <a:pt x="203987" y="535896"/>
                          </a:cubicBezTo>
                          <a:cubicBezTo>
                            <a:pt x="191604" y="573043"/>
                            <a:pt x="185889" y="616859"/>
                            <a:pt x="189699" y="658768"/>
                          </a:cubicBezTo>
                          <a:lnTo>
                            <a:pt x="202082" y="650196"/>
                          </a:lnTo>
                          <a:cubicBezTo>
                            <a:pt x="199224" y="614954"/>
                            <a:pt x="203987" y="577806"/>
                            <a:pt x="214464" y="545421"/>
                          </a:cubicBezTo>
                          <a:cubicBezTo>
                            <a:pt x="225894" y="511131"/>
                            <a:pt x="243039" y="482556"/>
                            <a:pt x="263994" y="468268"/>
                          </a:cubicBezTo>
                          <a:cubicBezTo>
                            <a:pt x="284950" y="453981"/>
                            <a:pt x="305904" y="455886"/>
                            <a:pt x="322097" y="471126"/>
                          </a:cubicBezTo>
                          <a:cubicBezTo>
                            <a:pt x="337337" y="485414"/>
                            <a:pt x="349719" y="511131"/>
                            <a:pt x="354482" y="545421"/>
                          </a:cubicBezTo>
                          <a:lnTo>
                            <a:pt x="365912" y="537801"/>
                          </a:lnTo>
                          <a:lnTo>
                            <a:pt x="365912" y="537801"/>
                          </a:lnTo>
                          <a:close/>
                          <a:moveTo>
                            <a:pt x="328764" y="562566"/>
                          </a:moveTo>
                          <a:cubicBezTo>
                            <a:pt x="322097" y="509226"/>
                            <a:pt x="292569" y="482556"/>
                            <a:pt x="262089" y="502559"/>
                          </a:cubicBezTo>
                          <a:cubicBezTo>
                            <a:pt x="231609" y="523514"/>
                            <a:pt x="212559" y="583521"/>
                            <a:pt x="217322" y="638766"/>
                          </a:cubicBezTo>
                          <a:lnTo>
                            <a:pt x="229704" y="630193"/>
                          </a:lnTo>
                          <a:cubicBezTo>
                            <a:pt x="225894" y="588284"/>
                            <a:pt x="241134" y="540659"/>
                            <a:pt x="263994" y="525418"/>
                          </a:cubicBezTo>
                          <a:cubicBezTo>
                            <a:pt x="287807" y="509226"/>
                            <a:pt x="310667" y="530181"/>
                            <a:pt x="315429" y="571139"/>
                          </a:cubicBezTo>
                          <a:lnTo>
                            <a:pt x="328764" y="562566"/>
                          </a:lnTo>
                          <a:close/>
                        </a:path>
                      </a:pathLst>
                    </a:custGeom>
                    <a:solidFill>
                      <a:srgbClr val="E9B695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</p:grpSp>
          <p:grpSp>
            <p:nvGrpSpPr>
              <p:cNvPr id="1282" name="Google Shape;1282;p24"/>
              <p:cNvGrpSpPr/>
              <p:nvPr/>
            </p:nvGrpSpPr>
            <p:grpSpPr>
              <a:xfrm>
                <a:off x="5312092" y="4742484"/>
                <a:ext cx="1564957" cy="1295412"/>
                <a:chOff x="5312092" y="4742484"/>
                <a:chExt cx="1564957" cy="1295412"/>
              </a:xfrm>
            </p:grpSpPr>
            <p:sp>
              <p:nvSpPr>
                <p:cNvPr id="1283" name="Google Shape;1283;p24"/>
                <p:cNvSpPr/>
                <p:nvPr/>
              </p:nvSpPr>
              <p:spPr>
                <a:xfrm>
                  <a:off x="5338762" y="4742484"/>
                  <a:ext cx="1510665" cy="1089673"/>
                </a:xfrm>
                <a:custGeom>
                  <a:rect b="b" l="l" r="r" t="t"/>
                  <a:pathLst>
                    <a:path extrusionOk="0" h="1089673" w="1510665">
                      <a:moveTo>
                        <a:pt x="0" y="1089673"/>
                      </a:moveTo>
                      <a:lnTo>
                        <a:pt x="1510665" y="1089673"/>
                      </a:lnTo>
                      <a:lnTo>
                        <a:pt x="1303020" y="348628"/>
                      </a:lnTo>
                      <a:cubicBezTo>
                        <a:pt x="1171575" y="-121907"/>
                        <a:pt x="332422" y="-110477"/>
                        <a:pt x="204788" y="348628"/>
                      </a:cubicBezTo>
                      <a:lnTo>
                        <a:pt x="0" y="1089673"/>
                      </a:lnTo>
                      <a:close/>
                    </a:path>
                  </a:pathLst>
                </a:custGeom>
                <a:solidFill>
                  <a:srgbClr val="B2471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4" name="Google Shape;1284;p24"/>
                <p:cNvSpPr/>
                <p:nvPr/>
              </p:nvSpPr>
              <p:spPr>
                <a:xfrm>
                  <a:off x="5499734" y="4743436"/>
                  <a:ext cx="1186815" cy="521136"/>
                </a:xfrm>
                <a:custGeom>
                  <a:rect b="b" l="l" r="r" t="t"/>
                  <a:pathLst>
                    <a:path extrusionOk="0" h="521136" w="1186815">
                      <a:moveTo>
                        <a:pt x="1186815" y="504838"/>
                      </a:moveTo>
                      <a:lnTo>
                        <a:pt x="1143000" y="348628"/>
                      </a:lnTo>
                      <a:cubicBezTo>
                        <a:pt x="1011555" y="-121907"/>
                        <a:pt x="172403" y="-110477"/>
                        <a:pt x="44768" y="348628"/>
                      </a:cubicBezTo>
                      <a:lnTo>
                        <a:pt x="0" y="511506"/>
                      </a:lnTo>
                      <a:cubicBezTo>
                        <a:pt x="56197" y="506743"/>
                        <a:pt x="121920" y="485788"/>
                        <a:pt x="200025" y="443878"/>
                      </a:cubicBezTo>
                      <a:cubicBezTo>
                        <a:pt x="480060" y="294336"/>
                        <a:pt x="570547" y="306718"/>
                        <a:pt x="849630" y="472453"/>
                      </a:cubicBezTo>
                      <a:cubicBezTo>
                        <a:pt x="936308" y="523888"/>
                        <a:pt x="1069658" y="534365"/>
                        <a:pt x="1186815" y="504838"/>
                      </a:cubicBezTo>
                      <a:close/>
                    </a:path>
                  </a:pathLst>
                </a:custGeom>
                <a:solidFill>
                  <a:srgbClr val="C0541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5" name="Google Shape;1285;p24"/>
                <p:cNvSpPr/>
                <p:nvPr/>
              </p:nvSpPr>
              <p:spPr>
                <a:xfrm>
                  <a:off x="5312092" y="5255894"/>
                  <a:ext cx="1564957" cy="782002"/>
                </a:xfrm>
                <a:custGeom>
                  <a:rect b="b" l="l" r="r" t="t"/>
                  <a:pathLst>
                    <a:path extrusionOk="0" h="782002" w="1564957">
                      <a:moveTo>
                        <a:pt x="782955" y="0"/>
                      </a:moveTo>
                      <a:cubicBezTo>
                        <a:pt x="1215390" y="0"/>
                        <a:pt x="1564958" y="350520"/>
                        <a:pt x="1564958" y="782003"/>
                      </a:cubicBezTo>
                      <a:lnTo>
                        <a:pt x="1154430" y="782003"/>
                      </a:lnTo>
                      <a:lnTo>
                        <a:pt x="1120140" y="634365"/>
                      </a:lnTo>
                      <a:lnTo>
                        <a:pt x="1122998" y="782003"/>
                      </a:lnTo>
                      <a:lnTo>
                        <a:pt x="517208" y="782003"/>
                      </a:lnTo>
                      <a:lnTo>
                        <a:pt x="506730" y="603885"/>
                      </a:lnTo>
                      <a:lnTo>
                        <a:pt x="458152" y="782003"/>
                      </a:lnTo>
                      <a:lnTo>
                        <a:pt x="0" y="782003"/>
                      </a:lnTo>
                      <a:cubicBezTo>
                        <a:pt x="0" y="349568"/>
                        <a:pt x="350520" y="0"/>
                        <a:pt x="782955" y="0"/>
                      </a:cubicBezTo>
                      <a:close/>
                    </a:path>
                  </a:pathLst>
                </a:custGeom>
                <a:solidFill>
                  <a:srgbClr val="90351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6" name="Google Shape;1286;p24"/>
                <p:cNvSpPr/>
                <p:nvPr/>
              </p:nvSpPr>
              <p:spPr>
                <a:xfrm>
                  <a:off x="5401627" y="5339714"/>
                  <a:ext cx="1385887" cy="698182"/>
                </a:xfrm>
                <a:custGeom>
                  <a:rect b="b" l="l" r="r" t="t"/>
                  <a:pathLst>
                    <a:path extrusionOk="0" h="698182" w="1385887">
                      <a:moveTo>
                        <a:pt x="0" y="613410"/>
                      </a:moveTo>
                      <a:lnTo>
                        <a:pt x="0" y="698183"/>
                      </a:lnTo>
                      <a:lnTo>
                        <a:pt x="368617" y="698183"/>
                      </a:lnTo>
                      <a:lnTo>
                        <a:pt x="417195" y="520065"/>
                      </a:lnTo>
                      <a:lnTo>
                        <a:pt x="427672" y="698183"/>
                      </a:lnTo>
                      <a:lnTo>
                        <a:pt x="1033463" y="698183"/>
                      </a:lnTo>
                      <a:lnTo>
                        <a:pt x="1030605" y="550545"/>
                      </a:lnTo>
                      <a:lnTo>
                        <a:pt x="1064895" y="698183"/>
                      </a:lnTo>
                      <a:lnTo>
                        <a:pt x="1385888" y="698183"/>
                      </a:lnTo>
                      <a:lnTo>
                        <a:pt x="1385888" y="613410"/>
                      </a:lnTo>
                      <a:cubicBezTo>
                        <a:pt x="1343978" y="267653"/>
                        <a:pt x="1049655" y="0"/>
                        <a:pt x="693420" y="0"/>
                      </a:cubicBezTo>
                      <a:cubicBezTo>
                        <a:pt x="336232" y="0"/>
                        <a:pt x="41910" y="267653"/>
                        <a:pt x="0" y="613410"/>
                      </a:cubicBezTo>
                      <a:close/>
                    </a:path>
                  </a:pathLst>
                </a:custGeom>
                <a:solidFill>
                  <a:srgbClr val="F6CBAF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7" name="Google Shape;1287;p24"/>
                <p:cNvSpPr/>
                <p:nvPr/>
              </p:nvSpPr>
              <p:spPr>
                <a:xfrm>
                  <a:off x="5454967" y="5406389"/>
                  <a:ext cx="1247775" cy="631507"/>
                </a:xfrm>
                <a:custGeom>
                  <a:rect b="b" l="l" r="r" t="t"/>
                  <a:pathLst>
                    <a:path extrusionOk="0" h="631507" w="1247775">
                      <a:moveTo>
                        <a:pt x="0" y="631508"/>
                      </a:moveTo>
                      <a:lnTo>
                        <a:pt x="25717" y="631508"/>
                      </a:lnTo>
                      <a:cubicBezTo>
                        <a:pt x="25717" y="628650"/>
                        <a:pt x="25717" y="626745"/>
                        <a:pt x="25717" y="623888"/>
                      </a:cubicBezTo>
                      <a:cubicBezTo>
                        <a:pt x="25717" y="459105"/>
                        <a:pt x="92392" y="309563"/>
                        <a:pt x="200977" y="200978"/>
                      </a:cubicBezTo>
                      <a:cubicBezTo>
                        <a:pt x="309563" y="92393"/>
                        <a:pt x="458152" y="25718"/>
                        <a:pt x="623888" y="25718"/>
                      </a:cubicBezTo>
                      <a:cubicBezTo>
                        <a:pt x="788670" y="25718"/>
                        <a:pt x="938213" y="92393"/>
                        <a:pt x="1046797" y="200978"/>
                      </a:cubicBezTo>
                      <a:cubicBezTo>
                        <a:pt x="1155382" y="309563"/>
                        <a:pt x="1222057" y="458153"/>
                        <a:pt x="1222057" y="623888"/>
                      </a:cubicBezTo>
                      <a:cubicBezTo>
                        <a:pt x="1222057" y="626745"/>
                        <a:pt x="1222057" y="628650"/>
                        <a:pt x="1222057" y="631508"/>
                      </a:cubicBezTo>
                      <a:lnTo>
                        <a:pt x="1247775" y="631508"/>
                      </a:lnTo>
                      <a:cubicBezTo>
                        <a:pt x="1247775" y="628650"/>
                        <a:pt x="1247775" y="626745"/>
                        <a:pt x="1247775" y="623888"/>
                      </a:cubicBezTo>
                      <a:cubicBezTo>
                        <a:pt x="1247775" y="451485"/>
                        <a:pt x="1178242" y="296228"/>
                        <a:pt x="1064895" y="182880"/>
                      </a:cubicBezTo>
                      <a:cubicBezTo>
                        <a:pt x="952500" y="70485"/>
                        <a:pt x="796290" y="0"/>
                        <a:pt x="623888" y="0"/>
                      </a:cubicBezTo>
                      <a:cubicBezTo>
                        <a:pt x="451485" y="0"/>
                        <a:pt x="296227" y="69533"/>
                        <a:pt x="182880" y="182880"/>
                      </a:cubicBezTo>
                      <a:cubicBezTo>
                        <a:pt x="70485" y="295275"/>
                        <a:pt x="0" y="451485"/>
                        <a:pt x="0" y="623888"/>
                      </a:cubicBezTo>
                      <a:cubicBezTo>
                        <a:pt x="0" y="625793"/>
                        <a:pt x="0" y="628650"/>
                        <a:pt x="0" y="631508"/>
                      </a:cubicBezTo>
                      <a:lnTo>
                        <a:pt x="0" y="631508"/>
                      </a:lnTo>
                      <a:close/>
                      <a:moveTo>
                        <a:pt x="189547" y="631508"/>
                      </a:moveTo>
                      <a:cubicBezTo>
                        <a:pt x="189547" y="497205"/>
                        <a:pt x="244792" y="375285"/>
                        <a:pt x="332422" y="286703"/>
                      </a:cubicBezTo>
                      <a:cubicBezTo>
                        <a:pt x="421005" y="198120"/>
                        <a:pt x="542925" y="143828"/>
                        <a:pt x="678180" y="143828"/>
                      </a:cubicBezTo>
                      <a:cubicBezTo>
                        <a:pt x="813435" y="143828"/>
                        <a:pt x="935355" y="198120"/>
                        <a:pt x="1023938" y="286703"/>
                      </a:cubicBezTo>
                      <a:cubicBezTo>
                        <a:pt x="1112520" y="375285"/>
                        <a:pt x="1166813" y="497205"/>
                        <a:pt x="1166813" y="631508"/>
                      </a:cubicBezTo>
                      <a:lnTo>
                        <a:pt x="1141095" y="631508"/>
                      </a:lnTo>
                      <a:cubicBezTo>
                        <a:pt x="1141095" y="503873"/>
                        <a:pt x="1088707" y="388620"/>
                        <a:pt x="1005840" y="304800"/>
                      </a:cubicBezTo>
                      <a:cubicBezTo>
                        <a:pt x="922020" y="220980"/>
                        <a:pt x="806767" y="169545"/>
                        <a:pt x="678180" y="169545"/>
                      </a:cubicBezTo>
                      <a:cubicBezTo>
                        <a:pt x="550545" y="169545"/>
                        <a:pt x="434340" y="220980"/>
                        <a:pt x="350520" y="304800"/>
                      </a:cubicBezTo>
                      <a:cubicBezTo>
                        <a:pt x="266700" y="388620"/>
                        <a:pt x="215265" y="503873"/>
                        <a:pt x="215265" y="631508"/>
                      </a:cubicBezTo>
                      <a:lnTo>
                        <a:pt x="189547" y="631508"/>
                      </a:lnTo>
                      <a:lnTo>
                        <a:pt x="189547" y="631508"/>
                      </a:lnTo>
                      <a:close/>
                      <a:moveTo>
                        <a:pt x="257175" y="631508"/>
                      </a:moveTo>
                      <a:lnTo>
                        <a:pt x="257175" y="629603"/>
                      </a:lnTo>
                      <a:cubicBezTo>
                        <a:pt x="257175" y="519113"/>
                        <a:pt x="301942" y="420053"/>
                        <a:pt x="374332" y="347663"/>
                      </a:cubicBezTo>
                      <a:cubicBezTo>
                        <a:pt x="446722" y="275273"/>
                        <a:pt x="545782" y="230505"/>
                        <a:pt x="656272" y="230505"/>
                      </a:cubicBezTo>
                      <a:cubicBezTo>
                        <a:pt x="766763" y="230505"/>
                        <a:pt x="865822" y="275273"/>
                        <a:pt x="938213" y="347663"/>
                      </a:cubicBezTo>
                      <a:cubicBezTo>
                        <a:pt x="1010602" y="420053"/>
                        <a:pt x="1055370" y="519113"/>
                        <a:pt x="1055370" y="629603"/>
                      </a:cubicBezTo>
                      <a:lnTo>
                        <a:pt x="1055370" y="631508"/>
                      </a:lnTo>
                      <a:lnTo>
                        <a:pt x="1029652" y="631508"/>
                      </a:lnTo>
                      <a:lnTo>
                        <a:pt x="1029652" y="629603"/>
                      </a:lnTo>
                      <a:cubicBezTo>
                        <a:pt x="1029652" y="526733"/>
                        <a:pt x="987742" y="433388"/>
                        <a:pt x="920115" y="365760"/>
                      </a:cubicBezTo>
                      <a:cubicBezTo>
                        <a:pt x="852488" y="298133"/>
                        <a:pt x="759142" y="256223"/>
                        <a:pt x="656272" y="256223"/>
                      </a:cubicBezTo>
                      <a:cubicBezTo>
                        <a:pt x="553402" y="256223"/>
                        <a:pt x="460057" y="298133"/>
                        <a:pt x="392430" y="365760"/>
                      </a:cubicBezTo>
                      <a:cubicBezTo>
                        <a:pt x="324802" y="433388"/>
                        <a:pt x="282892" y="526733"/>
                        <a:pt x="282892" y="629603"/>
                      </a:cubicBezTo>
                      <a:lnTo>
                        <a:pt x="282892" y="631508"/>
                      </a:lnTo>
                      <a:lnTo>
                        <a:pt x="257175" y="631508"/>
                      </a:lnTo>
                      <a:lnTo>
                        <a:pt x="257175" y="631508"/>
                      </a:lnTo>
                      <a:close/>
                      <a:moveTo>
                        <a:pt x="380047" y="631508"/>
                      </a:moveTo>
                      <a:cubicBezTo>
                        <a:pt x="383857" y="556260"/>
                        <a:pt x="415290" y="488633"/>
                        <a:pt x="465772" y="439103"/>
                      </a:cubicBezTo>
                      <a:cubicBezTo>
                        <a:pt x="519113" y="385763"/>
                        <a:pt x="591502" y="353378"/>
                        <a:pt x="672465" y="353378"/>
                      </a:cubicBezTo>
                      <a:cubicBezTo>
                        <a:pt x="753427" y="353378"/>
                        <a:pt x="826770" y="385763"/>
                        <a:pt x="879157" y="439103"/>
                      </a:cubicBezTo>
                      <a:cubicBezTo>
                        <a:pt x="928688" y="488633"/>
                        <a:pt x="961072" y="556260"/>
                        <a:pt x="964882" y="631508"/>
                      </a:cubicBezTo>
                      <a:lnTo>
                        <a:pt x="939165" y="631508"/>
                      </a:lnTo>
                      <a:cubicBezTo>
                        <a:pt x="935355" y="563880"/>
                        <a:pt x="906780" y="501968"/>
                        <a:pt x="861060" y="457200"/>
                      </a:cubicBezTo>
                      <a:cubicBezTo>
                        <a:pt x="812482" y="408623"/>
                        <a:pt x="745807" y="379095"/>
                        <a:pt x="672465" y="379095"/>
                      </a:cubicBezTo>
                      <a:cubicBezTo>
                        <a:pt x="599122" y="379095"/>
                        <a:pt x="532447" y="408623"/>
                        <a:pt x="483870" y="457200"/>
                      </a:cubicBezTo>
                      <a:cubicBezTo>
                        <a:pt x="439102" y="501968"/>
                        <a:pt x="409575" y="563880"/>
                        <a:pt x="405765" y="631508"/>
                      </a:cubicBezTo>
                      <a:lnTo>
                        <a:pt x="380047" y="631508"/>
                      </a:lnTo>
                      <a:lnTo>
                        <a:pt x="380047" y="631508"/>
                      </a:lnTo>
                      <a:close/>
                      <a:moveTo>
                        <a:pt x="496252" y="631508"/>
                      </a:moveTo>
                      <a:cubicBezTo>
                        <a:pt x="498157" y="583883"/>
                        <a:pt x="519113" y="541020"/>
                        <a:pt x="550545" y="509588"/>
                      </a:cubicBezTo>
                      <a:cubicBezTo>
                        <a:pt x="583882" y="476250"/>
                        <a:pt x="630555" y="455295"/>
                        <a:pt x="681990" y="455295"/>
                      </a:cubicBezTo>
                      <a:cubicBezTo>
                        <a:pt x="733425" y="455295"/>
                        <a:pt x="780097" y="476250"/>
                        <a:pt x="813435" y="509588"/>
                      </a:cubicBezTo>
                      <a:cubicBezTo>
                        <a:pt x="844867" y="541020"/>
                        <a:pt x="864870" y="583883"/>
                        <a:pt x="867727" y="631508"/>
                      </a:cubicBezTo>
                      <a:lnTo>
                        <a:pt x="841057" y="631508"/>
                      </a:lnTo>
                      <a:cubicBezTo>
                        <a:pt x="839152" y="590550"/>
                        <a:pt x="821055" y="554355"/>
                        <a:pt x="794385" y="527685"/>
                      </a:cubicBezTo>
                      <a:cubicBezTo>
                        <a:pt x="765810" y="499110"/>
                        <a:pt x="725805" y="481013"/>
                        <a:pt x="681038" y="481013"/>
                      </a:cubicBezTo>
                      <a:cubicBezTo>
                        <a:pt x="637222" y="481013"/>
                        <a:pt x="597217" y="499110"/>
                        <a:pt x="567690" y="527685"/>
                      </a:cubicBezTo>
                      <a:cubicBezTo>
                        <a:pt x="541020" y="554355"/>
                        <a:pt x="522922" y="591503"/>
                        <a:pt x="521017" y="631508"/>
                      </a:cubicBezTo>
                      <a:lnTo>
                        <a:pt x="496252" y="631508"/>
                      </a:lnTo>
                      <a:lnTo>
                        <a:pt x="496252" y="631508"/>
                      </a:lnTo>
                      <a:close/>
                      <a:moveTo>
                        <a:pt x="571500" y="631508"/>
                      </a:moveTo>
                      <a:cubicBezTo>
                        <a:pt x="572452" y="568643"/>
                        <a:pt x="624840" y="518160"/>
                        <a:pt x="687705" y="518160"/>
                      </a:cubicBezTo>
                      <a:cubicBezTo>
                        <a:pt x="750570" y="518160"/>
                        <a:pt x="802005" y="568643"/>
                        <a:pt x="803910" y="631508"/>
                      </a:cubicBezTo>
                      <a:lnTo>
                        <a:pt x="778192" y="631508"/>
                      </a:lnTo>
                      <a:cubicBezTo>
                        <a:pt x="777240" y="582930"/>
                        <a:pt x="737235" y="543878"/>
                        <a:pt x="687705" y="543878"/>
                      </a:cubicBezTo>
                      <a:cubicBezTo>
                        <a:pt x="638175" y="543878"/>
                        <a:pt x="599122" y="582930"/>
                        <a:pt x="597217" y="631508"/>
                      </a:cubicBezTo>
                      <a:lnTo>
                        <a:pt x="571500" y="631508"/>
                      </a:lnTo>
                      <a:close/>
                    </a:path>
                  </a:pathLst>
                </a:custGeom>
                <a:solidFill>
                  <a:srgbClr val="E9B695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1288" name="Google Shape;1288;p24"/>
            <p:cNvSpPr/>
            <p:nvPr/>
          </p:nvSpPr>
          <p:spPr>
            <a:xfrm>
              <a:off x="4633802" y="1134427"/>
              <a:ext cx="2701644" cy="3765336"/>
            </a:xfrm>
            <a:custGeom>
              <a:rect b="b" l="l" r="r" t="t"/>
              <a:pathLst>
                <a:path extrusionOk="0" h="3765336" w="2701644">
                  <a:moveTo>
                    <a:pt x="331580" y="2976563"/>
                  </a:moveTo>
                  <a:cubicBezTo>
                    <a:pt x="327770" y="3114675"/>
                    <a:pt x="372537" y="3252788"/>
                    <a:pt x="465882" y="3368040"/>
                  </a:cubicBezTo>
                  <a:cubicBezTo>
                    <a:pt x="602090" y="3537585"/>
                    <a:pt x="792590" y="3656648"/>
                    <a:pt x="1020238" y="3708083"/>
                  </a:cubicBezTo>
                  <a:cubicBezTo>
                    <a:pt x="1227882" y="3755708"/>
                    <a:pt x="1437432" y="3772853"/>
                    <a:pt x="1666032" y="3762375"/>
                  </a:cubicBezTo>
                  <a:lnTo>
                    <a:pt x="1694607" y="3761423"/>
                  </a:lnTo>
                  <a:cubicBezTo>
                    <a:pt x="1807955" y="3756660"/>
                    <a:pt x="1913682" y="3732848"/>
                    <a:pt x="2010838" y="3692843"/>
                  </a:cubicBezTo>
                  <a:cubicBezTo>
                    <a:pt x="2191813" y="3617595"/>
                    <a:pt x="2320400" y="3485198"/>
                    <a:pt x="2388980" y="3301365"/>
                  </a:cubicBezTo>
                  <a:cubicBezTo>
                    <a:pt x="2430890" y="3188970"/>
                    <a:pt x="2443273" y="3076575"/>
                    <a:pt x="2426128" y="2966085"/>
                  </a:cubicBezTo>
                  <a:cubicBezTo>
                    <a:pt x="2377550" y="2649855"/>
                    <a:pt x="2434700" y="2355533"/>
                    <a:pt x="2594720" y="2092642"/>
                  </a:cubicBezTo>
                  <a:cubicBezTo>
                    <a:pt x="2709020" y="1905953"/>
                    <a:pt x="2731880" y="1699260"/>
                    <a:pt x="2662348" y="1491615"/>
                  </a:cubicBezTo>
                  <a:lnTo>
                    <a:pt x="2598530" y="1302068"/>
                  </a:lnTo>
                  <a:lnTo>
                    <a:pt x="2585195" y="1350645"/>
                  </a:lnTo>
                  <a:cubicBezTo>
                    <a:pt x="2520425" y="1593533"/>
                    <a:pt x="2361357" y="1774508"/>
                    <a:pt x="2129900" y="1870710"/>
                  </a:cubicBezTo>
                  <a:lnTo>
                    <a:pt x="1881297" y="1974533"/>
                  </a:lnTo>
                  <a:lnTo>
                    <a:pt x="1879392" y="1970723"/>
                  </a:lnTo>
                  <a:cubicBezTo>
                    <a:pt x="1721278" y="1659255"/>
                    <a:pt x="1745090" y="1305878"/>
                    <a:pt x="1935590" y="1026795"/>
                  </a:cubicBezTo>
                  <a:cubicBezTo>
                    <a:pt x="2121328" y="755332"/>
                    <a:pt x="2150855" y="434340"/>
                    <a:pt x="2018457" y="133350"/>
                  </a:cubicBezTo>
                  <a:lnTo>
                    <a:pt x="1960355" y="0"/>
                  </a:lnTo>
                  <a:lnTo>
                    <a:pt x="1912730" y="154305"/>
                  </a:lnTo>
                  <a:cubicBezTo>
                    <a:pt x="1834625" y="407670"/>
                    <a:pt x="1672700" y="596265"/>
                    <a:pt x="1434575" y="713423"/>
                  </a:cubicBezTo>
                  <a:cubicBezTo>
                    <a:pt x="1044050" y="903923"/>
                    <a:pt x="792590" y="1240155"/>
                    <a:pt x="721152" y="1668780"/>
                  </a:cubicBezTo>
                  <a:lnTo>
                    <a:pt x="704007" y="1767840"/>
                  </a:lnTo>
                  <a:lnTo>
                    <a:pt x="597327" y="1704023"/>
                  </a:lnTo>
                  <a:cubicBezTo>
                    <a:pt x="366822" y="1566863"/>
                    <a:pt x="247760" y="1320165"/>
                    <a:pt x="283002" y="1054418"/>
                  </a:cubicBezTo>
                  <a:lnTo>
                    <a:pt x="283955" y="1045845"/>
                  </a:lnTo>
                  <a:lnTo>
                    <a:pt x="190610" y="1170623"/>
                  </a:lnTo>
                  <a:cubicBezTo>
                    <a:pt x="-43705" y="1485900"/>
                    <a:pt x="-63708" y="1889760"/>
                    <a:pt x="140127" y="2225993"/>
                  </a:cubicBezTo>
                  <a:cubicBezTo>
                    <a:pt x="273477" y="2446973"/>
                    <a:pt x="339200" y="2701290"/>
                    <a:pt x="331580" y="2976563"/>
                  </a:cubicBezTo>
                  <a:close/>
                </a:path>
              </a:pathLst>
            </a:custGeom>
            <a:solidFill>
              <a:srgbClr val="EE743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24"/>
            <p:cNvSpPr/>
            <p:nvPr/>
          </p:nvSpPr>
          <p:spPr>
            <a:xfrm>
              <a:off x="5178635" y="2499359"/>
              <a:ext cx="1800332" cy="2298773"/>
            </a:xfrm>
            <a:custGeom>
              <a:rect b="b" l="l" r="r" t="t"/>
              <a:pathLst>
                <a:path extrusionOk="0" h="2298773" w="1800332">
                  <a:moveTo>
                    <a:pt x="1800333" y="776288"/>
                  </a:moveTo>
                  <a:cubicBezTo>
                    <a:pt x="1511725" y="828675"/>
                    <a:pt x="1363135" y="898208"/>
                    <a:pt x="1213593" y="1168718"/>
                  </a:cubicBezTo>
                  <a:cubicBezTo>
                    <a:pt x="933558" y="884872"/>
                    <a:pt x="699242" y="544830"/>
                    <a:pt x="803065" y="0"/>
                  </a:cubicBezTo>
                  <a:cubicBezTo>
                    <a:pt x="384917" y="386715"/>
                    <a:pt x="308717" y="877253"/>
                    <a:pt x="443972" y="1382078"/>
                  </a:cubicBezTo>
                  <a:cubicBezTo>
                    <a:pt x="243947" y="1327785"/>
                    <a:pt x="133457" y="1214438"/>
                    <a:pt x="36302" y="1018222"/>
                  </a:cubicBezTo>
                  <a:cubicBezTo>
                    <a:pt x="-16085" y="1438275"/>
                    <a:pt x="-72283" y="1875473"/>
                    <a:pt x="337292" y="2123123"/>
                  </a:cubicBezTo>
                  <a:cubicBezTo>
                    <a:pt x="1080243" y="2573655"/>
                    <a:pt x="1832718" y="2098358"/>
                    <a:pt x="1622215" y="1367790"/>
                  </a:cubicBezTo>
                  <a:cubicBezTo>
                    <a:pt x="1567922" y="1180148"/>
                    <a:pt x="1597450" y="1006793"/>
                    <a:pt x="1800333" y="776288"/>
                  </a:cubicBezTo>
                  <a:close/>
                </a:path>
              </a:pathLst>
            </a:custGeom>
            <a:solidFill>
              <a:srgbClr val="FFDE1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24"/>
            <p:cNvSpPr/>
            <p:nvPr/>
          </p:nvSpPr>
          <p:spPr>
            <a:xfrm>
              <a:off x="6115050" y="1686877"/>
              <a:ext cx="384139" cy="691514"/>
            </a:xfrm>
            <a:custGeom>
              <a:rect b="b" l="l" r="r" t="t"/>
              <a:pathLst>
                <a:path extrusionOk="0" h="691514" w="384139">
                  <a:moveTo>
                    <a:pt x="0" y="691515"/>
                  </a:moveTo>
                  <a:cubicBezTo>
                    <a:pt x="276225" y="562927"/>
                    <a:pt x="418147" y="342900"/>
                    <a:pt x="377190" y="0"/>
                  </a:cubicBezTo>
                  <a:cubicBezTo>
                    <a:pt x="316230" y="269557"/>
                    <a:pt x="60007" y="299085"/>
                    <a:pt x="0" y="691515"/>
                  </a:cubicBezTo>
                  <a:close/>
                </a:path>
              </a:pathLst>
            </a:custGeom>
            <a:solidFill>
              <a:srgbClr val="FFDE1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24"/>
            <p:cNvSpPr/>
            <p:nvPr/>
          </p:nvSpPr>
          <p:spPr>
            <a:xfrm>
              <a:off x="4811367" y="2786062"/>
              <a:ext cx="261037" cy="540067"/>
            </a:xfrm>
            <a:custGeom>
              <a:rect b="b" l="l" r="r" t="t"/>
              <a:pathLst>
                <a:path extrusionOk="0" h="540067" w="261037">
                  <a:moveTo>
                    <a:pt x="255932" y="540068"/>
                  </a:moveTo>
                  <a:cubicBezTo>
                    <a:pt x="18760" y="402907"/>
                    <a:pt x="-61250" y="225743"/>
                    <a:pt x="48287" y="0"/>
                  </a:cubicBezTo>
                  <a:cubicBezTo>
                    <a:pt x="98770" y="211455"/>
                    <a:pt x="294985" y="300990"/>
                    <a:pt x="255932" y="540068"/>
                  </a:cubicBezTo>
                  <a:close/>
                </a:path>
              </a:pathLst>
            </a:custGeom>
            <a:solidFill>
              <a:srgbClr val="FFDE1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24"/>
            <p:cNvSpPr/>
            <p:nvPr/>
          </p:nvSpPr>
          <p:spPr>
            <a:xfrm>
              <a:off x="5528309" y="3760469"/>
              <a:ext cx="1090895" cy="893491"/>
            </a:xfrm>
            <a:custGeom>
              <a:rect b="b" l="l" r="r" t="t"/>
              <a:pathLst>
                <a:path extrusionOk="0" h="893491" w="1090895">
                  <a:moveTo>
                    <a:pt x="0" y="305753"/>
                  </a:moveTo>
                  <a:cubicBezTo>
                    <a:pt x="150495" y="548640"/>
                    <a:pt x="271463" y="356235"/>
                    <a:pt x="423863" y="497205"/>
                  </a:cubicBezTo>
                  <a:cubicBezTo>
                    <a:pt x="350520" y="299085"/>
                    <a:pt x="484822" y="149543"/>
                    <a:pt x="495300" y="0"/>
                  </a:cubicBezTo>
                  <a:cubicBezTo>
                    <a:pt x="534353" y="131445"/>
                    <a:pt x="777240" y="317183"/>
                    <a:pt x="734378" y="482918"/>
                  </a:cubicBezTo>
                  <a:cubicBezTo>
                    <a:pt x="835343" y="355283"/>
                    <a:pt x="1022033" y="409575"/>
                    <a:pt x="1061085" y="192405"/>
                  </a:cubicBezTo>
                  <a:cubicBezTo>
                    <a:pt x="1195388" y="674370"/>
                    <a:pt x="845820" y="840105"/>
                    <a:pt x="611505" y="882968"/>
                  </a:cubicBezTo>
                  <a:cubicBezTo>
                    <a:pt x="276225" y="942975"/>
                    <a:pt x="60960" y="745808"/>
                    <a:pt x="0" y="305753"/>
                  </a:cubicBezTo>
                  <a:close/>
                </a:path>
              </a:pathLst>
            </a:custGeom>
            <a:solidFill>
              <a:srgbClr val="FFF6A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93" name="Google Shape;1293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4357" y="0"/>
            <a:ext cx="3003279" cy="3851381"/>
          </a:xfrm>
          <a:prstGeom prst="rect">
            <a:avLst/>
          </a:prstGeom>
          <a:noFill/>
          <a:ln>
            <a:noFill/>
          </a:ln>
        </p:spPr>
      </p:pic>
      <p:sp>
        <p:nvSpPr>
          <p:cNvPr id="1294" name="Google Shape;1294;p24"/>
          <p:cNvSpPr/>
          <p:nvPr/>
        </p:nvSpPr>
        <p:spPr>
          <a:xfrm>
            <a:off x="9455468" y="5306938"/>
            <a:ext cx="2736532" cy="1551062"/>
          </a:xfrm>
          <a:custGeom>
            <a:rect b="b" l="l" r="r" t="t"/>
            <a:pathLst>
              <a:path extrusionOk="0" h="1551062" w="2736532">
                <a:moveTo>
                  <a:pt x="2736533" y="207086"/>
                </a:moveTo>
                <a:lnTo>
                  <a:pt x="2736533" y="1551063"/>
                </a:lnTo>
                <a:lnTo>
                  <a:pt x="0" y="1551063"/>
                </a:lnTo>
                <a:cubicBezTo>
                  <a:pt x="529590" y="854786"/>
                  <a:pt x="1128713" y="-379655"/>
                  <a:pt x="1803082" y="766203"/>
                </a:cubicBezTo>
                <a:cubicBezTo>
                  <a:pt x="2008822" y="286143"/>
                  <a:pt x="2281238" y="-327267"/>
                  <a:pt x="2736533" y="207086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5" name="Google Shape;1295;p24"/>
          <p:cNvSpPr/>
          <p:nvPr/>
        </p:nvSpPr>
        <p:spPr>
          <a:xfrm flipH="1">
            <a:off x="3368" y="4461759"/>
            <a:ext cx="1603057" cy="974699"/>
          </a:xfrm>
          <a:custGeom>
            <a:rect b="b" l="l" r="r" t="t"/>
            <a:pathLst>
              <a:path extrusionOk="0" h="974699" w="1603057">
                <a:moveTo>
                  <a:pt x="1602105" y="608940"/>
                </a:moveTo>
                <a:cubicBezTo>
                  <a:pt x="1475423" y="-5423"/>
                  <a:pt x="1335405" y="94590"/>
                  <a:pt x="1184910" y="689902"/>
                </a:cubicBezTo>
                <a:cubicBezTo>
                  <a:pt x="1012507" y="-274980"/>
                  <a:pt x="828675" y="-215925"/>
                  <a:pt x="632460" y="792773"/>
                </a:cubicBezTo>
                <a:cubicBezTo>
                  <a:pt x="576263" y="392723"/>
                  <a:pt x="402907" y="319380"/>
                  <a:pt x="0" y="889927"/>
                </a:cubicBezTo>
                <a:lnTo>
                  <a:pt x="1603057" y="974700"/>
                </a:lnTo>
                <a:lnTo>
                  <a:pt x="1603057" y="60894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96" name="Google Shape;1296;p24"/>
          <p:cNvGrpSpPr/>
          <p:nvPr/>
        </p:nvGrpSpPr>
        <p:grpSpPr>
          <a:xfrm rot="-8794326">
            <a:off x="3581218" y="2903293"/>
            <a:ext cx="1849823" cy="827428"/>
            <a:chOff x="2777766" y="1944318"/>
            <a:chExt cx="6634400" cy="2967574"/>
          </a:xfrm>
        </p:grpSpPr>
        <p:sp>
          <p:nvSpPr>
            <p:cNvPr id="1297" name="Google Shape;1297;p24"/>
            <p:cNvSpPr/>
            <p:nvPr/>
          </p:nvSpPr>
          <p:spPr>
            <a:xfrm>
              <a:off x="4066792" y="2749509"/>
              <a:ext cx="5345374" cy="2162383"/>
            </a:xfrm>
            <a:custGeom>
              <a:rect b="b" l="l" r="r" t="t"/>
              <a:pathLst>
                <a:path extrusionOk="0" h="2162383" w="5345374">
                  <a:moveTo>
                    <a:pt x="37655" y="48"/>
                  </a:moveTo>
                  <a:cubicBezTo>
                    <a:pt x="192761" y="56688"/>
                    <a:pt x="361405" y="116977"/>
                    <a:pt x="550893" y="183347"/>
                  </a:cubicBezTo>
                  <a:cubicBezTo>
                    <a:pt x="802266" y="271369"/>
                    <a:pt x="1147376" y="396136"/>
                    <a:pt x="1317845" y="460606"/>
                  </a:cubicBezTo>
                  <a:cubicBezTo>
                    <a:pt x="1488314" y="525077"/>
                    <a:pt x="1740164" y="619979"/>
                    <a:pt x="1877562" y="671404"/>
                  </a:cubicBezTo>
                  <a:cubicBezTo>
                    <a:pt x="2014913" y="722839"/>
                    <a:pt x="2215119" y="798001"/>
                    <a:pt x="2322418" y="838416"/>
                  </a:cubicBezTo>
                  <a:cubicBezTo>
                    <a:pt x="2608511" y="946191"/>
                    <a:pt x="2618912" y="933275"/>
                    <a:pt x="2428965" y="705894"/>
                  </a:cubicBezTo>
                  <a:cubicBezTo>
                    <a:pt x="2371453" y="637057"/>
                    <a:pt x="2361671" y="618769"/>
                    <a:pt x="2377368" y="609320"/>
                  </a:cubicBezTo>
                  <a:cubicBezTo>
                    <a:pt x="2411315" y="588943"/>
                    <a:pt x="2492182" y="611825"/>
                    <a:pt x="2549656" y="658117"/>
                  </a:cubicBezTo>
                  <a:cubicBezTo>
                    <a:pt x="2678301" y="761711"/>
                    <a:pt x="2872011" y="886593"/>
                    <a:pt x="3074560" y="996521"/>
                  </a:cubicBezTo>
                  <a:cubicBezTo>
                    <a:pt x="3482277" y="1217777"/>
                    <a:pt x="3782258" y="1349813"/>
                    <a:pt x="4508330" y="1627476"/>
                  </a:cubicBezTo>
                  <a:cubicBezTo>
                    <a:pt x="4807833" y="1742033"/>
                    <a:pt x="5090078" y="1854600"/>
                    <a:pt x="5135532" y="1877650"/>
                  </a:cubicBezTo>
                  <a:cubicBezTo>
                    <a:pt x="5214703" y="1917779"/>
                    <a:pt x="5273196" y="1936820"/>
                    <a:pt x="5306191" y="2010134"/>
                  </a:cubicBezTo>
                  <a:cubicBezTo>
                    <a:pt x="5362084" y="2100011"/>
                    <a:pt x="5362951" y="2178002"/>
                    <a:pt x="5278749" y="2159762"/>
                  </a:cubicBezTo>
                  <a:cubicBezTo>
                    <a:pt x="5264748" y="2159924"/>
                    <a:pt x="4965491" y="2053863"/>
                    <a:pt x="4679170" y="1941201"/>
                  </a:cubicBezTo>
                  <a:cubicBezTo>
                    <a:pt x="4392820" y="1828539"/>
                    <a:pt x="3958737" y="1661661"/>
                    <a:pt x="3714563" y="1570355"/>
                  </a:cubicBezTo>
                  <a:cubicBezTo>
                    <a:pt x="3470361" y="1479058"/>
                    <a:pt x="3135262" y="1351089"/>
                    <a:pt x="2969908" y="1285976"/>
                  </a:cubicBezTo>
                  <a:cubicBezTo>
                    <a:pt x="2584460" y="1134176"/>
                    <a:pt x="2347107" y="1024458"/>
                    <a:pt x="1922968" y="856818"/>
                  </a:cubicBezTo>
                  <a:cubicBezTo>
                    <a:pt x="1498820" y="689149"/>
                    <a:pt x="747535" y="431712"/>
                    <a:pt x="485801" y="326241"/>
                  </a:cubicBezTo>
                  <a:cubicBezTo>
                    <a:pt x="315483" y="265653"/>
                    <a:pt x="158054" y="204336"/>
                    <a:pt x="107" y="143281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98" name="Google Shape;1298;p24"/>
            <p:cNvGrpSpPr/>
            <p:nvPr/>
          </p:nvGrpSpPr>
          <p:grpSpPr>
            <a:xfrm>
              <a:off x="4732110" y="3018916"/>
              <a:ext cx="4482855" cy="1707736"/>
              <a:chOff x="4732110" y="3018916"/>
              <a:chExt cx="4482855" cy="1707736"/>
            </a:xfrm>
          </p:grpSpPr>
          <p:sp>
            <p:nvSpPr>
              <p:cNvPr id="1299" name="Google Shape;1299;p24"/>
              <p:cNvSpPr/>
              <p:nvPr/>
            </p:nvSpPr>
            <p:spPr>
              <a:xfrm>
                <a:off x="4732110" y="3018916"/>
                <a:ext cx="1375397" cy="506999"/>
              </a:xfrm>
              <a:custGeom>
                <a:rect b="b" l="l" r="r" t="t"/>
                <a:pathLst>
                  <a:path extrusionOk="0" h="506999" w="1375397">
                    <a:moveTo>
                      <a:pt x="141470" y="88563"/>
                    </a:moveTo>
                    <a:cubicBezTo>
                      <a:pt x="219817" y="121585"/>
                      <a:pt x="323793" y="165431"/>
                      <a:pt x="372526" y="185989"/>
                    </a:cubicBezTo>
                    <a:cubicBezTo>
                      <a:pt x="483782" y="232961"/>
                      <a:pt x="654168" y="290736"/>
                      <a:pt x="694753" y="295247"/>
                    </a:cubicBezTo>
                    <a:cubicBezTo>
                      <a:pt x="740269" y="300312"/>
                      <a:pt x="683665" y="274136"/>
                      <a:pt x="573493" y="239174"/>
                    </a:cubicBezTo>
                    <a:cubicBezTo>
                      <a:pt x="476798" y="208505"/>
                      <a:pt x="462809" y="200967"/>
                      <a:pt x="492759" y="195743"/>
                    </a:cubicBezTo>
                    <a:cubicBezTo>
                      <a:pt x="507833" y="193092"/>
                      <a:pt x="501874" y="188423"/>
                      <a:pt x="462730" y="172158"/>
                    </a:cubicBezTo>
                    <a:cubicBezTo>
                      <a:pt x="396990" y="144834"/>
                      <a:pt x="379470" y="141431"/>
                      <a:pt x="374735" y="155083"/>
                    </a:cubicBezTo>
                    <a:cubicBezTo>
                      <a:pt x="370829" y="166302"/>
                      <a:pt x="368047" y="165510"/>
                      <a:pt x="271312" y="125543"/>
                    </a:cubicBezTo>
                    <a:cubicBezTo>
                      <a:pt x="177358" y="86703"/>
                      <a:pt x="83878" y="43292"/>
                      <a:pt x="104989" y="48278"/>
                    </a:cubicBezTo>
                    <a:cubicBezTo>
                      <a:pt x="110297" y="49545"/>
                      <a:pt x="189532" y="73506"/>
                      <a:pt x="281058" y="101522"/>
                    </a:cubicBezTo>
                    <a:cubicBezTo>
                      <a:pt x="455391" y="154925"/>
                      <a:pt x="566548" y="195348"/>
                      <a:pt x="750549" y="272296"/>
                    </a:cubicBezTo>
                    <a:cubicBezTo>
                      <a:pt x="811316" y="297701"/>
                      <a:pt x="926203" y="348511"/>
                      <a:pt x="1005852" y="377181"/>
                    </a:cubicBezTo>
                    <a:cubicBezTo>
                      <a:pt x="1085521" y="405831"/>
                      <a:pt x="1190720" y="448450"/>
                      <a:pt x="1238506" y="468434"/>
                    </a:cubicBezTo>
                    <a:cubicBezTo>
                      <a:pt x="1323344" y="503890"/>
                      <a:pt x="1383480" y="513942"/>
                      <a:pt x="1374681" y="502684"/>
                    </a:cubicBezTo>
                    <a:cubicBezTo>
                      <a:pt x="1372274" y="499597"/>
                      <a:pt x="1310697" y="475023"/>
                      <a:pt x="1237835" y="448074"/>
                    </a:cubicBezTo>
                    <a:cubicBezTo>
                      <a:pt x="1164993" y="421126"/>
                      <a:pt x="1034855" y="369583"/>
                      <a:pt x="948695" y="333533"/>
                    </a:cubicBezTo>
                    <a:cubicBezTo>
                      <a:pt x="862515" y="297503"/>
                      <a:pt x="730957" y="243705"/>
                      <a:pt x="656339" y="214006"/>
                    </a:cubicBezTo>
                    <a:cubicBezTo>
                      <a:pt x="511305" y="156290"/>
                      <a:pt x="29286" y="-3660"/>
                      <a:pt x="11825" y="139"/>
                    </a:cubicBezTo>
                    <a:cubicBezTo>
                      <a:pt x="6044" y="1386"/>
                      <a:pt x="816" y="8291"/>
                      <a:pt x="165" y="15473"/>
                    </a:cubicBezTo>
                    <a:cubicBezTo>
                      <a:pt x="-802" y="26276"/>
                      <a:pt x="23486" y="38840"/>
                      <a:pt x="141470" y="88563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0" name="Google Shape;1300;p24"/>
              <p:cNvSpPr/>
              <p:nvPr/>
            </p:nvSpPr>
            <p:spPr>
              <a:xfrm>
                <a:off x="6553550" y="3731410"/>
                <a:ext cx="583639" cy="243243"/>
              </a:xfrm>
              <a:custGeom>
                <a:rect b="b" l="l" r="r" t="t"/>
                <a:pathLst>
                  <a:path extrusionOk="0" h="243243" w="583639">
                    <a:moveTo>
                      <a:pt x="65010" y="39386"/>
                    </a:moveTo>
                    <a:cubicBezTo>
                      <a:pt x="147678" y="79195"/>
                      <a:pt x="329547" y="156202"/>
                      <a:pt x="356321" y="162752"/>
                    </a:cubicBezTo>
                    <a:cubicBezTo>
                      <a:pt x="368592" y="165739"/>
                      <a:pt x="422554" y="185525"/>
                      <a:pt x="476238" y="206696"/>
                    </a:cubicBezTo>
                    <a:cubicBezTo>
                      <a:pt x="529943" y="227887"/>
                      <a:pt x="577689" y="244349"/>
                      <a:pt x="582345" y="243300"/>
                    </a:cubicBezTo>
                    <a:cubicBezTo>
                      <a:pt x="596925" y="239996"/>
                      <a:pt x="502656" y="187088"/>
                      <a:pt x="439521" y="166709"/>
                    </a:cubicBezTo>
                    <a:cubicBezTo>
                      <a:pt x="364193" y="142412"/>
                      <a:pt x="135682" y="55650"/>
                      <a:pt x="88942" y="30087"/>
                    </a:cubicBezTo>
                    <a:cubicBezTo>
                      <a:pt x="51633" y="9687"/>
                      <a:pt x="-7201" y="-7843"/>
                      <a:pt x="987" y="3870"/>
                    </a:cubicBezTo>
                    <a:cubicBezTo>
                      <a:pt x="3690" y="7748"/>
                      <a:pt x="32495" y="23735"/>
                      <a:pt x="65010" y="3938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1" name="Google Shape;1301;p24"/>
              <p:cNvSpPr/>
              <p:nvPr/>
            </p:nvSpPr>
            <p:spPr>
              <a:xfrm>
                <a:off x="7221288" y="3976581"/>
                <a:ext cx="1107119" cy="441258"/>
              </a:xfrm>
              <a:custGeom>
                <a:rect b="b" l="l" r="r" t="t"/>
                <a:pathLst>
                  <a:path extrusionOk="0" h="441258" w="1107119">
                    <a:moveTo>
                      <a:pt x="229072" y="97058"/>
                    </a:moveTo>
                    <a:cubicBezTo>
                      <a:pt x="350726" y="144189"/>
                      <a:pt x="502981" y="207365"/>
                      <a:pt x="566274" y="229407"/>
                    </a:cubicBezTo>
                    <a:cubicBezTo>
                      <a:pt x="629567" y="251429"/>
                      <a:pt x="742146" y="296462"/>
                      <a:pt x="818717" y="330592"/>
                    </a:cubicBezTo>
                    <a:cubicBezTo>
                      <a:pt x="999067" y="410983"/>
                      <a:pt x="1095033" y="443867"/>
                      <a:pt x="1106634" y="441236"/>
                    </a:cubicBezTo>
                    <a:cubicBezTo>
                      <a:pt x="1128140" y="436368"/>
                      <a:pt x="682068" y="244781"/>
                      <a:pt x="499272" y="180357"/>
                    </a:cubicBezTo>
                    <a:cubicBezTo>
                      <a:pt x="448132" y="162352"/>
                      <a:pt x="346761" y="119654"/>
                      <a:pt x="268256" y="88907"/>
                    </a:cubicBezTo>
                    <a:cubicBezTo>
                      <a:pt x="189771" y="58159"/>
                      <a:pt x="93095" y="26917"/>
                      <a:pt x="59120" y="16035"/>
                    </a:cubicBezTo>
                    <a:cubicBezTo>
                      <a:pt x="-64191" y="-23478"/>
                      <a:pt x="12794" y="13225"/>
                      <a:pt x="229072" y="97058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2" name="Google Shape;1302;p24"/>
              <p:cNvSpPr/>
              <p:nvPr/>
            </p:nvSpPr>
            <p:spPr>
              <a:xfrm>
                <a:off x="8482745" y="4422984"/>
                <a:ext cx="732220" cy="293102"/>
              </a:xfrm>
              <a:custGeom>
                <a:rect b="b" l="l" r="r" t="t"/>
                <a:pathLst>
                  <a:path extrusionOk="0" h="293102" w="732220">
                    <a:moveTo>
                      <a:pt x="13727" y="13136"/>
                    </a:moveTo>
                    <a:cubicBezTo>
                      <a:pt x="24026" y="17350"/>
                      <a:pt x="68853" y="41489"/>
                      <a:pt x="119065" y="58762"/>
                    </a:cubicBezTo>
                    <a:cubicBezTo>
                      <a:pt x="169258" y="76036"/>
                      <a:pt x="291800" y="126609"/>
                      <a:pt x="386799" y="167724"/>
                    </a:cubicBezTo>
                    <a:cubicBezTo>
                      <a:pt x="682055" y="295502"/>
                      <a:pt x="700759" y="293365"/>
                      <a:pt x="719048" y="293226"/>
                    </a:cubicBezTo>
                    <a:cubicBezTo>
                      <a:pt x="728854" y="293127"/>
                      <a:pt x="734615" y="289843"/>
                      <a:pt x="731853" y="285886"/>
                    </a:cubicBezTo>
                    <a:cubicBezTo>
                      <a:pt x="725539" y="276844"/>
                      <a:pt x="591278" y="220987"/>
                      <a:pt x="492570" y="186342"/>
                    </a:cubicBezTo>
                    <a:cubicBezTo>
                      <a:pt x="451434" y="171899"/>
                      <a:pt x="369732" y="139153"/>
                      <a:pt x="310997" y="113570"/>
                    </a:cubicBezTo>
                    <a:cubicBezTo>
                      <a:pt x="176873" y="55141"/>
                      <a:pt x="9782" y="-5819"/>
                      <a:pt x="1377" y="611"/>
                    </a:cubicBezTo>
                    <a:cubicBezTo>
                      <a:pt x="-2135" y="3263"/>
                      <a:pt x="3429" y="8921"/>
                      <a:pt x="13727" y="1313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3" name="Google Shape;1303;p24"/>
              <p:cNvSpPr/>
              <p:nvPr/>
            </p:nvSpPr>
            <p:spPr>
              <a:xfrm>
                <a:off x="8777934" y="4625666"/>
                <a:ext cx="245112" cy="100986"/>
              </a:xfrm>
              <a:custGeom>
                <a:rect b="b" l="l" r="r" t="t"/>
                <a:pathLst>
                  <a:path extrusionOk="0" h="100986" w="245112">
                    <a:moveTo>
                      <a:pt x="111737" y="59150"/>
                    </a:moveTo>
                    <a:cubicBezTo>
                      <a:pt x="181916" y="90194"/>
                      <a:pt x="234495" y="102818"/>
                      <a:pt x="242802" y="100958"/>
                    </a:cubicBezTo>
                    <a:cubicBezTo>
                      <a:pt x="251088" y="99078"/>
                      <a:pt x="239448" y="89798"/>
                      <a:pt x="213483" y="77571"/>
                    </a:cubicBezTo>
                    <a:cubicBezTo>
                      <a:pt x="170571" y="57369"/>
                      <a:pt x="8214" y="-1573"/>
                      <a:pt x="402" y="188"/>
                    </a:cubicBezTo>
                    <a:cubicBezTo>
                      <a:pt x="-1867" y="702"/>
                      <a:pt x="47714" y="30836"/>
                      <a:pt x="111737" y="59150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04" name="Google Shape;1304;p24"/>
            <p:cNvSpPr/>
            <p:nvPr/>
          </p:nvSpPr>
          <p:spPr>
            <a:xfrm>
              <a:off x="3005619" y="1944318"/>
              <a:ext cx="1519252" cy="1481773"/>
            </a:xfrm>
            <a:custGeom>
              <a:rect b="b" l="l" r="r" t="t"/>
              <a:pathLst>
                <a:path extrusionOk="0" h="1481773" w="1519252">
                  <a:moveTo>
                    <a:pt x="459478" y="571"/>
                  </a:moveTo>
                  <a:cubicBezTo>
                    <a:pt x="362309" y="-12013"/>
                    <a:pt x="203583" y="203892"/>
                    <a:pt x="95957" y="495023"/>
                  </a:cubicBezTo>
                  <a:cubicBezTo>
                    <a:pt x="-15575" y="796918"/>
                    <a:pt x="-32129" y="1070737"/>
                    <a:pt x="58708" y="1111238"/>
                  </a:cubicBezTo>
                  <a:lnTo>
                    <a:pt x="56675" y="1116660"/>
                  </a:lnTo>
                  <a:cubicBezTo>
                    <a:pt x="576613" y="1394812"/>
                    <a:pt x="952919" y="1443210"/>
                    <a:pt x="1047326" y="1478167"/>
                  </a:cubicBezTo>
                  <a:cubicBezTo>
                    <a:pt x="1141713" y="1513152"/>
                    <a:pt x="1310127" y="1292974"/>
                    <a:pt x="1423356" y="986726"/>
                  </a:cubicBezTo>
                  <a:cubicBezTo>
                    <a:pt x="1536526" y="680616"/>
                    <a:pt x="1551876" y="403751"/>
                    <a:pt x="1457488" y="368769"/>
                  </a:cubicBezTo>
                  <a:cubicBezTo>
                    <a:pt x="1363200" y="333847"/>
                    <a:pt x="977325" y="99838"/>
                    <a:pt x="475972" y="5874"/>
                  </a:cubicBezTo>
                  <a:cubicBezTo>
                    <a:pt x="474690" y="5082"/>
                    <a:pt x="473388" y="4350"/>
                    <a:pt x="472066" y="3677"/>
                  </a:cubicBezTo>
                  <a:cubicBezTo>
                    <a:pt x="468041" y="2174"/>
                    <a:pt x="463838" y="1145"/>
                    <a:pt x="459478" y="571"/>
                  </a:cubicBezTo>
                  <a:close/>
                </a:path>
              </a:pathLst>
            </a:custGeom>
            <a:solidFill>
              <a:srgbClr val="F9F3D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24"/>
            <p:cNvSpPr/>
            <p:nvPr/>
          </p:nvSpPr>
          <p:spPr>
            <a:xfrm>
              <a:off x="3011520" y="1956399"/>
              <a:ext cx="534092" cy="1116717"/>
            </a:xfrm>
            <a:custGeom>
              <a:rect b="b" l="l" r="r" t="t"/>
              <a:pathLst>
                <a:path extrusionOk="0" h="1116717" w="534092">
                  <a:moveTo>
                    <a:pt x="472238" y="3708"/>
                  </a:moveTo>
                  <a:cubicBezTo>
                    <a:pt x="566685" y="38709"/>
                    <a:pt x="551454" y="315417"/>
                    <a:pt x="438186" y="621764"/>
                  </a:cubicBezTo>
                  <a:cubicBezTo>
                    <a:pt x="324917" y="928110"/>
                    <a:pt x="156523" y="1148091"/>
                    <a:pt x="62077" y="1113109"/>
                  </a:cubicBezTo>
                  <a:cubicBezTo>
                    <a:pt x="-32389" y="1078108"/>
                    <a:pt x="-17138" y="801401"/>
                    <a:pt x="96110" y="495054"/>
                  </a:cubicBezTo>
                  <a:cubicBezTo>
                    <a:pt x="209379" y="188687"/>
                    <a:pt x="377772" y="-31294"/>
                    <a:pt x="472238" y="3708"/>
                  </a:cubicBezTo>
                  <a:close/>
                </a:path>
              </a:pathLst>
            </a:custGeom>
            <a:solidFill>
              <a:srgbClr val="F9F3DF">
                <a:alpha val="74509"/>
              </a:srgbClr>
            </a:solidFill>
            <a:ln cap="flat" cmpd="sng" w="21400">
              <a:solidFill>
                <a:srgbClr val="E3E3E3">
                  <a:alpha val="74509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24"/>
            <p:cNvSpPr/>
            <p:nvPr/>
          </p:nvSpPr>
          <p:spPr>
            <a:xfrm>
              <a:off x="2777766" y="2325574"/>
              <a:ext cx="518458" cy="245747"/>
            </a:xfrm>
            <a:custGeom>
              <a:rect b="b" l="l" r="r" t="t"/>
              <a:pathLst>
                <a:path extrusionOk="0" h="245747" w="518458">
                  <a:moveTo>
                    <a:pt x="107" y="48"/>
                  </a:moveTo>
                  <a:cubicBezTo>
                    <a:pt x="178797" y="25077"/>
                    <a:pt x="346065" y="64788"/>
                    <a:pt x="515484" y="115123"/>
                  </a:cubicBezTo>
                  <a:cubicBezTo>
                    <a:pt x="525290" y="161304"/>
                    <a:pt x="512013" y="205367"/>
                    <a:pt x="471014" y="235007"/>
                  </a:cubicBezTo>
                  <a:cubicBezTo>
                    <a:pt x="452133" y="244049"/>
                    <a:pt x="438953" y="249926"/>
                    <a:pt x="414744" y="242249"/>
                  </a:cubicBezTo>
                  <a:cubicBezTo>
                    <a:pt x="273696" y="165459"/>
                    <a:pt x="136141" y="83683"/>
                    <a:pt x="107" y="48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7" name="Google Shape;1307;p24"/>
          <p:cNvGrpSpPr/>
          <p:nvPr/>
        </p:nvGrpSpPr>
        <p:grpSpPr>
          <a:xfrm flipH="1" rot="2262009">
            <a:off x="2927871" y="3898775"/>
            <a:ext cx="1849732" cy="827387"/>
            <a:chOff x="2777766" y="1944318"/>
            <a:chExt cx="6634400" cy="2967574"/>
          </a:xfrm>
        </p:grpSpPr>
        <p:sp>
          <p:nvSpPr>
            <p:cNvPr id="1308" name="Google Shape;1308;p24"/>
            <p:cNvSpPr/>
            <p:nvPr/>
          </p:nvSpPr>
          <p:spPr>
            <a:xfrm>
              <a:off x="4066792" y="2749509"/>
              <a:ext cx="5345374" cy="2162383"/>
            </a:xfrm>
            <a:custGeom>
              <a:rect b="b" l="l" r="r" t="t"/>
              <a:pathLst>
                <a:path extrusionOk="0" h="2162383" w="5345374">
                  <a:moveTo>
                    <a:pt x="37655" y="48"/>
                  </a:moveTo>
                  <a:cubicBezTo>
                    <a:pt x="192761" y="56688"/>
                    <a:pt x="361405" y="116977"/>
                    <a:pt x="550893" y="183347"/>
                  </a:cubicBezTo>
                  <a:cubicBezTo>
                    <a:pt x="802266" y="271369"/>
                    <a:pt x="1147376" y="396136"/>
                    <a:pt x="1317845" y="460606"/>
                  </a:cubicBezTo>
                  <a:cubicBezTo>
                    <a:pt x="1488314" y="525077"/>
                    <a:pt x="1740164" y="619979"/>
                    <a:pt x="1877562" y="671404"/>
                  </a:cubicBezTo>
                  <a:cubicBezTo>
                    <a:pt x="2014913" y="722839"/>
                    <a:pt x="2215119" y="798001"/>
                    <a:pt x="2322418" y="838416"/>
                  </a:cubicBezTo>
                  <a:cubicBezTo>
                    <a:pt x="2608511" y="946191"/>
                    <a:pt x="2618912" y="933275"/>
                    <a:pt x="2428965" y="705894"/>
                  </a:cubicBezTo>
                  <a:cubicBezTo>
                    <a:pt x="2371453" y="637057"/>
                    <a:pt x="2361671" y="618769"/>
                    <a:pt x="2377368" y="609320"/>
                  </a:cubicBezTo>
                  <a:cubicBezTo>
                    <a:pt x="2411315" y="588943"/>
                    <a:pt x="2492182" y="611825"/>
                    <a:pt x="2549656" y="658117"/>
                  </a:cubicBezTo>
                  <a:cubicBezTo>
                    <a:pt x="2678301" y="761711"/>
                    <a:pt x="2872011" y="886593"/>
                    <a:pt x="3074560" y="996521"/>
                  </a:cubicBezTo>
                  <a:cubicBezTo>
                    <a:pt x="3482277" y="1217777"/>
                    <a:pt x="3782258" y="1349813"/>
                    <a:pt x="4508330" y="1627476"/>
                  </a:cubicBezTo>
                  <a:cubicBezTo>
                    <a:pt x="4807833" y="1742033"/>
                    <a:pt x="5090078" y="1854600"/>
                    <a:pt x="5135532" y="1877650"/>
                  </a:cubicBezTo>
                  <a:cubicBezTo>
                    <a:pt x="5214703" y="1917779"/>
                    <a:pt x="5273196" y="1936820"/>
                    <a:pt x="5306191" y="2010134"/>
                  </a:cubicBezTo>
                  <a:cubicBezTo>
                    <a:pt x="5362084" y="2100011"/>
                    <a:pt x="5362951" y="2178002"/>
                    <a:pt x="5278749" y="2159762"/>
                  </a:cubicBezTo>
                  <a:cubicBezTo>
                    <a:pt x="5264748" y="2159924"/>
                    <a:pt x="4965491" y="2053863"/>
                    <a:pt x="4679170" y="1941201"/>
                  </a:cubicBezTo>
                  <a:cubicBezTo>
                    <a:pt x="4392820" y="1828539"/>
                    <a:pt x="3958737" y="1661661"/>
                    <a:pt x="3714563" y="1570355"/>
                  </a:cubicBezTo>
                  <a:cubicBezTo>
                    <a:pt x="3470361" y="1479058"/>
                    <a:pt x="3135262" y="1351089"/>
                    <a:pt x="2969908" y="1285976"/>
                  </a:cubicBezTo>
                  <a:cubicBezTo>
                    <a:pt x="2584460" y="1134176"/>
                    <a:pt x="2347107" y="1024458"/>
                    <a:pt x="1922968" y="856818"/>
                  </a:cubicBezTo>
                  <a:cubicBezTo>
                    <a:pt x="1498820" y="689149"/>
                    <a:pt x="747535" y="431712"/>
                    <a:pt x="485801" y="326241"/>
                  </a:cubicBezTo>
                  <a:cubicBezTo>
                    <a:pt x="315483" y="265653"/>
                    <a:pt x="158054" y="204336"/>
                    <a:pt x="107" y="143281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09" name="Google Shape;1309;p24"/>
            <p:cNvGrpSpPr/>
            <p:nvPr/>
          </p:nvGrpSpPr>
          <p:grpSpPr>
            <a:xfrm>
              <a:off x="4732110" y="3018916"/>
              <a:ext cx="4482855" cy="1707736"/>
              <a:chOff x="4732110" y="3018916"/>
              <a:chExt cx="4482855" cy="1707736"/>
            </a:xfrm>
          </p:grpSpPr>
          <p:sp>
            <p:nvSpPr>
              <p:cNvPr id="1310" name="Google Shape;1310;p24"/>
              <p:cNvSpPr/>
              <p:nvPr/>
            </p:nvSpPr>
            <p:spPr>
              <a:xfrm>
                <a:off x="4732110" y="3018916"/>
                <a:ext cx="1375397" cy="506999"/>
              </a:xfrm>
              <a:custGeom>
                <a:rect b="b" l="l" r="r" t="t"/>
                <a:pathLst>
                  <a:path extrusionOk="0" h="506999" w="1375397">
                    <a:moveTo>
                      <a:pt x="141470" y="88563"/>
                    </a:moveTo>
                    <a:cubicBezTo>
                      <a:pt x="219817" y="121585"/>
                      <a:pt x="323793" y="165431"/>
                      <a:pt x="372526" y="185989"/>
                    </a:cubicBezTo>
                    <a:cubicBezTo>
                      <a:pt x="483782" y="232961"/>
                      <a:pt x="654168" y="290736"/>
                      <a:pt x="694753" y="295247"/>
                    </a:cubicBezTo>
                    <a:cubicBezTo>
                      <a:pt x="740269" y="300312"/>
                      <a:pt x="683665" y="274136"/>
                      <a:pt x="573493" y="239174"/>
                    </a:cubicBezTo>
                    <a:cubicBezTo>
                      <a:pt x="476798" y="208505"/>
                      <a:pt x="462809" y="200967"/>
                      <a:pt x="492759" y="195743"/>
                    </a:cubicBezTo>
                    <a:cubicBezTo>
                      <a:pt x="507833" y="193092"/>
                      <a:pt x="501874" y="188423"/>
                      <a:pt x="462730" y="172158"/>
                    </a:cubicBezTo>
                    <a:cubicBezTo>
                      <a:pt x="396990" y="144834"/>
                      <a:pt x="379470" y="141431"/>
                      <a:pt x="374735" y="155083"/>
                    </a:cubicBezTo>
                    <a:cubicBezTo>
                      <a:pt x="370829" y="166302"/>
                      <a:pt x="368047" y="165510"/>
                      <a:pt x="271312" y="125543"/>
                    </a:cubicBezTo>
                    <a:cubicBezTo>
                      <a:pt x="177358" y="86703"/>
                      <a:pt x="83878" y="43292"/>
                      <a:pt x="104989" y="48278"/>
                    </a:cubicBezTo>
                    <a:cubicBezTo>
                      <a:pt x="110297" y="49545"/>
                      <a:pt x="189532" y="73506"/>
                      <a:pt x="281058" y="101522"/>
                    </a:cubicBezTo>
                    <a:cubicBezTo>
                      <a:pt x="455391" y="154925"/>
                      <a:pt x="566548" y="195348"/>
                      <a:pt x="750549" y="272296"/>
                    </a:cubicBezTo>
                    <a:cubicBezTo>
                      <a:pt x="811316" y="297701"/>
                      <a:pt x="926203" y="348511"/>
                      <a:pt x="1005852" y="377181"/>
                    </a:cubicBezTo>
                    <a:cubicBezTo>
                      <a:pt x="1085521" y="405831"/>
                      <a:pt x="1190720" y="448450"/>
                      <a:pt x="1238506" y="468434"/>
                    </a:cubicBezTo>
                    <a:cubicBezTo>
                      <a:pt x="1323344" y="503890"/>
                      <a:pt x="1383480" y="513942"/>
                      <a:pt x="1374681" y="502684"/>
                    </a:cubicBezTo>
                    <a:cubicBezTo>
                      <a:pt x="1372274" y="499597"/>
                      <a:pt x="1310697" y="475023"/>
                      <a:pt x="1237835" y="448074"/>
                    </a:cubicBezTo>
                    <a:cubicBezTo>
                      <a:pt x="1164993" y="421126"/>
                      <a:pt x="1034855" y="369583"/>
                      <a:pt x="948695" y="333533"/>
                    </a:cubicBezTo>
                    <a:cubicBezTo>
                      <a:pt x="862515" y="297503"/>
                      <a:pt x="730957" y="243705"/>
                      <a:pt x="656339" y="214006"/>
                    </a:cubicBezTo>
                    <a:cubicBezTo>
                      <a:pt x="511305" y="156290"/>
                      <a:pt x="29286" y="-3660"/>
                      <a:pt x="11825" y="139"/>
                    </a:cubicBezTo>
                    <a:cubicBezTo>
                      <a:pt x="6044" y="1386"/>
                      <a:pt x="816" y="8291"/>
                      <a:pt x="165" y="15473"/>
                    </a:cubicBezTo>
                    <a:cubicBezTo>
                      <a:pt x="-802" y="26276"/>
                      <a:pt x="23486" y="38840"/>
                      <a:pt x="141470" y="88563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24"/>
              <p:cNvSpPr/>
              <p:nvPr/>
            </p:nvSpPr>
            <p:spPr>
              <a:xfrm>
                <a:off x="6553550" y="3731410"/>
                <a:ext cx="583639" cy="243243"/>
              </a:xfrm>
              <a:custGeom>
                <a:rect b="b" l="l" r="r" t="t"/>
                <a:pathLst>
                  <a:path extrusionOk="0" h="243243" w="583639">
                    <a:moveTo>
                      <a:pt x="65010" y="39386"/>
                    </a:moveTo>
                    <a:cubicBezTo>
                      <a:pt x="147678" y="79195"/>
                      <a:pt x="329547" y="156202"/>
                      <a:pt x="356321" y="162752"/>
                    </a:cubicBezTo>
                    <a:cubicBezTo>
                      <a:pt x="368592" y="165739"/>
                      <a:pt x="422554" y="185525"/>
                      <a:pt x="476238" y="206696"/>
                    </a:cubicBezTo>
                    <a:cubicBezTo>
                      <a:pt x="529943" y="227887"/>
                      <a:pt x="577689" y="244349"/>
                      <a:pt x="582345" y="243300"/>
                    </a:cubicBezTo>
                    <a:cubicBezTo>
                      <a:pt x="596925" y="239996"/>
                      <a:pt x="502656" y="187088"/>
                      <a:pt x="439521" y="166709"/>
                    </a:cubicBezTo>
                    <a:cubicBezTo>
                      <a:pt x="364193" y="142412"/>
                      <a:pt x="135682" y="55650"/>
                      <a:pt x="88942" y="30087"/>
                    </a:cubicBezTo>
                    <a:cubicBezTo>
                      <a:pt x="51633" y="9687"/>
                      <a:pt x="-7201" y="-7843"/>
                      <a:pt x="987" y="3870"/>
                    </a:cubicBezTo>
                    <a:cubicBezTo>
                      <a:pt x="3690" y="7748"/>
                      <a:pt x="32495" y="23735"/>
                      <a:pt x="65010" y="3938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24"/>
              <p:cNvSpPr/>
              <p:nvPr/>
            </p:nvSpPr>
            <p:spPr>
              <a:xfrm>
                <a:off x="7221288" y="3976581"/>
                <a:ext cx="1107119" cy="441258"/>
              </a:xfrm>
              <a:custGeom>
                <a:rect b="b" l="l" r="r" t="t"/>
                <a:pathLst>
                  <a:path extrusionOk="0" h="441258" w="1107119">
                    <a:moveTo>
                      <a:pt x="229072" y="97058"/>
                    </a:moveTo>
                    <a:cubicBezTo>
                      <a:pt x="350726" y="144189"/>
                      <a:pt x="502981" y="207365"/>
                      <a:pt x="566274" y="229407"/>
                    </a:cubicBezTo>
                    <a:cubicBezTo>
                      <a:pt x="629567" y="251429"/>
                      <a:pt x="742146" y="296462"/>
                      <a:pt x="818717" y="330592"/>
                    </a:cubicBezTo>
                    <a:cubicBezTo>
                      <a:pt x="999067" y="410983"/>
                      <a:pt x="1095033" y="443867"/>
                      <a:pt x="1106634" y="441236"/>
                    </a:cubicBezTo>
                    <a:cubicBezTo>
                      <a:pt x="1128140" y="436368"/>
                      <a:pt x="682068" y="244781"/>
                      <a:pt x="499272" y="180357"/>
                    </a:cubicBezTo>
                    <a:cubicBezTo>
                      <a:pt x="448132" y="162352"/>
                      <a:pt x="346761" y="119654"/>
                      <a:pt x="268256" y="88907"/>
                    </a:cubicBezTo>
                    <a:cubicBezTo>
                      <a:pt x="189771" y="58159"/>
                      <a:pt x="93095" y="26917"/>
                      <a:pt x="59120" y="16035"/>
                    </a:cubicBezTo>
                    <a:cubicBezTo>
                      <a:pt x="-64191" y="-23478"/>
                      <a:pt x="12794" y="13225"/>
                      <a:pt x="229072" y="97058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24"/>
              <p:cNvSpPr/>
              <p:nvPr/>
            </p:nvSpPr>
            <p:spPr>
              <a:xfrm>
                <a:off x="8482745" y="4422984"/>
                <a:ext cx="732220" cy="293102"/>
              </a:xfrm>
              <a:custGeom>
                <a:rect b="b" l="l" r="r" t="t"/>
                <a:pathLst>
                  <a:path extrusionOk="0" h="293102" w="732220">
                    <a:moveTo>
                      <a:pt x="13727" y="13136"/>
                    </a:moveTo>
                    <a:cubicBezTo>
                      <a:pt x="24026" y="17350"/>
                      <a:pt x="68853" y="41489"/>
                      <a:pt x="119065" y="58762"/>
                    </a:cubicBezTo>
                    <a:cubicBezTo>
                      <a:pt x="169258" y="76036"/>
                      <a:pt x="291800" y="126609"/>
                      <a:pt x="386799" y="167724"/>
                    </a:cubicBezTo>
                    <a:cubicBezTo>
                      <a:pt x="682055" y="295502"/>
                      <a:pt x="700759" y="293365"/>
                      <a:pt x="719048" y="293226"/>
                    </a:cubicBezTo>
                    <a:cubicBezTo>
                      <a:pt x="728854" y="293127"/>
                      <a:pt x="734615" y="289843"/>
                      <a:pt x="731853" y="285886"/>
                    </a:cubicBezTo>
                    <a:cubicBezTo>
                      <a:pt x="725539" y="276844"/>
                      <a:pt x="591278" y="220987"/>
                      <a:pt x="492570" y="186342"/>
                    </a:cubicBezTo>
                    <a:cubicBezTo>
                      <a:pt x="451434" y="171899"/>
                      <a:pt x="369732" y="139153"/>
                      <a:pt x="310997" y="113570"/>
                    </a:cubicBezTo>
                    <a:cubicBezTo>
                      <a:pt x="176873" y="55141"/>
                      <a:pt x="9782" y="-5819"/>
                      <a:pt x="1377" y="611"/>
                    </a:cubicBezTo>
                    <a:cubicBezTo>
                      <a:pt x="-2135" y="3263"/>
                      <a:pt x="3429" y="8921"/>
                      <a:pt x="13727" y="1313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1314;p24"/>
              <p:cNvSpPr/>
              <p:nvPr/>
            </p:nvSpPr>
            <p:spPr>
              <a:xfrm>
                <a:off x="8777934" y="4625666"/>
                <a:ext cx="245112" cy="100986"/>
              </a:xfrm>
              <a:custGeom>
                <a:rect b="b" l="l" r="r" t="t"/>
                <a:pathLst>
                  <a:path extrusionOk="0" h="100986" w="245112">
                    <a:moveTo>
                      <a:pt x="111737" y="59150"/>
                    </a:moveTo>
                    <a:cubicBezTo>
                      <a:pt x="181916" y="90194"/>
                      <a:pt x="234495" y="102818"/>
                      <a:pt x="242802" y="100958"/>
                    </a:cubicBezTo>
                    <a:cubicBezTo>
                      <a:pt x="251088" y="99078"/>
                      <a:pt x="239448" y="89798"/>
                      <a:pt x="213483" y="77571"/>
                    </a:cubicBezTo>
                    <a:cubicBezTo>
                      <a:pt x="170571" y="57369"/>
                      <a:pt x="8214" y="-1573"/>
                      <a:pt x="402" y="188"/>
                    </a:cubicBezTo>
                    <a:cubicBezTo>
                      <a:pt x="-1867" y="702"/>
                      <a:pt x="47714" y="30836"/>
                      <a:pt x="111737" y="59150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15" name="Google Shape;1315;p24"/>
            <p:cNvSpPr/>
            <p:nvPr/>
          </p:nvSpPr>
          <p:spPr>
            <a:xfrm>
              <a:off x="3005619" y="1944318"/>
              <a:ext cx="1519252" cy="1481773"/>
            </a:xfrm>
            <a:custGeom>
              <a:rect b="b" l="l" r="r" t="t"/>
              <a:pathLst>
                <a:path extrusionOk="0" h="1481773" w="1519252">
                  <a:moveTo>
                    <a:pt x="459478" y="571"/>
                  </a:moveTo>
                  <a:cubicBezTo>
                    <a:pt x="362309" y="-12013"/>
                    <a:pt x="203583" y="203892"/>
                    <a:pt x="95957" y="495023"/>
                  </a:cubicBezTo>
                  <a:cubicBezTo>
                    <a:pt x="-15575" y="796918"/>
                    <a:pt x="-32129" y="1070737"/>
                    <a:pt x="58708" y="1111238"/>
                  </a:cubicBezTo>
                  <a:lnTo>
                    <a:pt x="56675" y="1116660"/>
                  </a:lnTo>
                  <a:cubicBezTo>
                    <a:pt x="576613" y="1394812"/>
                    <a:pt x="952919" y="1443210"/>
                    <a:pt x="1047326" y="1478167"/>
                  </a:cubicBezTo>
                  <a:cubicBezTo>
                    <a:pt x="1141713" y="1513152"/>
                    <a:pt x="1310127" y="1292974"/>
                    <a:pt x="1423356" y="986726"/>
                  </a:cubicBezTo>
                  <a:cubicBezTo>
                    <a:pt x="1536526" y="680616"/>
                    <a:pt x="1551876" y="403751"/>
                    <a:pt x="1457488" y="368769"/>
                  </a:cubicBezTo>
                  <a:cubicBezTo>
                    <a:pt x="1363200" y="333847"/>
                    <a:pt x="977325" y="99838"/>
                    <a:pt x="475972" y="5874"/>
                  </a:cubicBezTo>
                  <a:cubicBezTo>
                    <a:pt x="474690" y="5082"/>
                    <a:pt x="473388" y="4350"/>
                    <a:pt x="472066" y="3677"/>
                  </a:cubicBezTo>
                  <a:cubicBezTo>
                    <a:pt x="468041" y="2174"/>
                    <a:pt x="463838" y="1145"/>
                    <a:pt x="459478" y="571"/>
                  </a:cubicBezTo>
                  <a:close/>
                </a:path>
              </a:pathLst>
            </a:custGeom>
            <a:solidFill>
              <a:srgbClr val="F9F3D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24"/>
            <p:cNvSpPr/>
            <p:nvPr/>
          </p:nvSpPr>
          <p:spPr>
            <a:xfrm>
              <a:off x="3011520" y="1956399"/>
              <a:ext cx="534092" cy="1116717"/>
            </a:xfrm>
            <a:custGeom>
              <a:rect b="b" l="l" r="r" t="t"/>
              <a:pathLst>
                <a:path extrusionOk="0" h="1116717" w="534092">
                  <a:moveTo>
                    <a:pt x="472238" y="3708"/>
                  </a:moveTo>
                  <a:cubicBezTo>
                    <a:pt x="566685" y="38709"/>
                    <a:pt x="551454" y="315417"/>
                    <a:pt x="438186" y="621764"/>
                  </a:cubicBezTo>
                  <a:cubicBezTo>
                    <a:pt x="324917" y="928110"/>
                    <a:pt x="156523" y="1148091"/>
                    <a:pt x="62077" y="1113109"/>
                  </a:cubicBezTo>
                  <a:cubicBezTo>
                    <a:pt x="-32389" y="1078108"/>
                    <a:pt x="-17138" y="801401"/>
                    <a:pt x="96110" y="495054"/>
                  </a:cubicBezTo>
                  <a:cubicBezTo>
                    <a:pt x="209379" y="188687"/>
                    <a:pt x="377772" y="-31294"/>
                    <a:pt x="472238" y="3708"/>
                  </a:cubicBezTo>
                  <a:close/>
                </a:path>
              </a:pathLst>
            </a:custGeom>
            <a:solidFill>
              <a:srgbClr val="F9F3DF">
                <a:alpha val="74509"/>
              </a:srgbClr>
            </a:solidFill>
            <a:ln cap="flat" cmpd="sng" w="21400">
              <a:solidFill>
                <a:srgbClr val="E3E3E3">
                  <a:alpha val="74509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24"/>
            <p:cNvSpPr/>
            <p:nvPr/>
          </p:nvSpPr>
          <p:spPr>
            <a:xfrm>
              <a:off x="2777766" y="2325574"/>
              <a:ext cx="518458" cy="245747"/>
            </a:xfrm>
            <a:custGeom>
              <a:rect b="b" l="l" r="r" t="t"/>
              <a:pathLst>
                <a:path extrusionOk="0" h="245747" w="518458">
                  <a:moveTo>
                    <a:pt x="107" y="48"/>
                  </a:moveTo>
                  <a:cubicBezTo>
                    <a:pt x="178797" y="25077"/>
                    <a:pt x="346065" y="64788"/>
                    <a:pt x="515484" y="115123"/>
                  </a:cubicBezTo>
                  <a:cubicBezTo>
                    <a:pt x="525290" y="161304"/>
                    <a:pt x="512013" y="205367"/>
                    <a:pt x="471014" y="235007"/>
                  </a:cubicBezTo>
                  <a:cubicBezTo>
                    <a:pt x="452133" y="244049"/>
                    <a:pt x="438953" y="249926"/>
                    <a:pt x="414744" y="242249"/>
                  </a:cubicBezTo>
                  <a:cubicBezTo>
                    <a:pt x="273696" y="165459"/>
                    <a:pt x="136141" y="83683"/>
                    <a:pt x="107" y="48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8" name="Google Shape;1318;p24"/>
          <p:cNvGrpSpPr/>
          <p:nvPr/>
        </p:nvGrpSpPr>
        <p:grpSpPr>
          <a:xfrm flipH="1">
            <a:off x="2987827" y="5180601"/>
            <a:ext cx="1849671" cy="827360"/>
            <a:chOff x="2777766" y="1944318"/>
            <a:chExt cx="6634400" cy="2967574"/>
          </a:xfrm>
        </p:grpSpPr>
        <p:sp>
          <p:nvSpPr>
            <p:cNvPr id="1319" name="Google Shape;1319;p24"/>
            <p:cNvSpPr/>
            <p:nvPr/>
          </p:nvSpPr>
          <p:spPr>
            <a:xfrm>
              <a:off x="4066792" y="2749509"/>
              <a:ext cx="5345374" cy="2162383"/>
            </a:xfrm>
            <a:custGeom>
              <a:rect b="b" l="l" r="r" t="t"/>
              <a:pathLst>
                <a:path extrusionOk="0" h="2162383" w="5345374">
                  <a:moveTo>
                    <a:pt x="37655" y="48"/>
                  </a:moveTo>
                  <a:cubicBezTo>
                    <a:pt x="192761" y="56688"/>
                    <a:pt x="361405" y="116977"/>
                    <a:pt x="550893" y="183347"/>
                  </a:cubicBezTo>
                  <a:cubicBezTo>
                    <a:pt x="802266" y="271369"/>
                    <a:pt x="1147376" y="396136"/>
                    <a:pt x="1317845" y="460606"/>
                  </a:cubicBezTo>
                  <a:cubicBezTo>
                    <a:pt x="1488314" y="525077"/>
                    <a:pt x="1740164" y="619979"/>
                    <a:pt x="1877562" y="671404"/>
                  </a:cubicBezTo>
                  <a:cubicBezTo>
                    <a:pt x="2014913" y="722839"/>
                    <a:pt x="2215119" y="798001"/>
                    <a:pt x="2322418" y="838416"/>
                  </a:cubicBezTo>
                  <a:cubicBezTo>
                    <a:pt x="2608511" y="946191"/>
                    <a:pt x="2618912" y="933275"/>
                    <a:pt x="2428965" y="705894"/>
                  </a:cubicBezTo>
                  <a:cubicBezTo>
                    <a:pt x="2371453" y="637057"/>
                    <a:pt x="2361671" y="618769"/>
                    <a:pt x="2377368" y="609320"/>
                  </a:cubicBezTo>
                  <a:cubicBezTo>
                    <a:pt x="2411315" y="588943"/>
                    <a:pt x="2492182" y="611825"/>
                    <a:pt x="2549656" y="658117"/>
                  </a:cubicBezTo>
                  <a:cubicBezTo>
                    <a:pt x="2678301" y="761711"/>
                    <a:pt x="2872011" y="886593"/>
                    <a:pt x="3074560" y="996521"/>
                  </a:cubicBezTo>
                  <a:cubicBezTo>
                    <a:pt x="3482277" y="1217777"/>
                    <a:pt x="3782258" y="1349813"/>
                    <a:pt x="4508330" y="1627476"/>
                  </a:cubicBezTo>
                  <a:cubicBezTo>
                    <a:pt x="4807833" y="1742033"/>
                    <a:pt x="5090078" y="1854600"/>
                    <a:pt x="5135532" y="1877650"/>
                  </a:cubicBezTo>
                  <a:cubicBezTo>
                    <a:pt x="5214703" y="1917779"/>
                    <a:pt x="5273196" y="1936820"/>
                    <a:pt x="5306191" y="2010134"/>
                  </a:cubicBezTo>
                  <a:cubicBezTo>
                    <a:pt x="5362084" y="2100011"/>
                    <a:pt x="5362951" y="2178002"/>
                    <a:pt x="5278749" y="2159762"/>
                  </a:cubicBezTo>
                  <a:cubicBezTo>
                    <a:pt x="5264748" y="2159924"/>
                    <a:pt x="4965491" y="2053863"/>
                    <a:pt x="4679170" y="1941201"/>
                  </a:cubicBezTo>
                  <a:cubicBezTo>
                    <a:pt x="4392820" y="1828539"/>
                    <a:pt x="3958737" y="1661661"/>
                    <a:pt x="3714563" y="1570355"/>
                  </a:cubicBezTo>
                  <a:cubicBezTo>
                    <a:pt x="3470361" y="1479058"/>
                    <a:pt x="3135262" y="1351089"/>
                    <a:pt x="2969908" y="1285976"/>
                  </a:cubicBezTo>
                  <a:cubicBezTo>
                    <a:pt x="2584460" y="1134176"/>
                    <a:pt x="2347107" y="1024458"/>
                    <a:pt x="1922968" y="856818"/>
                  </a:cubicBezTo>
                  <a:cubicBezTo>
                    <a:pt x="1498820" y="689149"/>
                    <a:pt x="747535" y="431712"/>
                    <a:pt x="485801" y="326241"/>
                  </a:cubicBezTo>
                  <a:cubicBezTo>
                    <a:pt x="315483" y="265653"/>
                    <a:pt x="158054" y="204336"/>
                    <a:pt x="107" y="143281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20" name="Google Shape;1320;p24"/>
            <p:cNvGrpSpPr/>
            <p:nvPr/>
          </p:nvGrpSpPr>
          <p:grpSpPr>
            <a:xfrm>
              <a:off x="4732110" y="3018916"/>
              <a:ext cx="4482855" cy="1707736"/>
              <a:chOff x="4732110" y="3018916"/>
              <a:chExt cx="4482855" cy="1707736"/>
            </a:xfrm>
          </p:grpSpPr>
          <p:sp>
            <p:nvSpPr>
              <p:cNvPr id="1321" name="Google Shape;1321;p24"/>
              <p:cNvSpPr/>
              <p:nvPr/>
            </p:nvSpPr>
            <p:spPr>
              <a:xfrm>
                <a:off x="4732110" y="3018916"/>
                <a:ext cx="1375397" cy="506999"/>
              </a:xfrm>
              <a:custGeom>
                <a:rect b="b" l="l" r="r" t="t"/>
                <a:pathLst>
                  <a:path extrusionOk="0" h="506999" w="1375397">
                    <a:moveTo>
                      <a:pt x="141470" y="88563"/>
                    </a:moveTo>
                    <a:cubicBezTo>
                      <a:pt x="219817" y="121585"/>
                      <a:pt x="323793" y="165431"/>
                      <a:pt x="372526" y="185989"/>
                    </a:cubicBezTo>
                    <a:cubicBezTo>
                      <a:pt x="483782" y="232961"/>
                      <a:pt x="654168" y="290736"/>
                      <a:pt x="694753" y="295247"/>
                    </a:cubicBezTo>
                    <a:cubicBezTo>
                      <a:pt x="740269" y="300312"/>
                      <a:pt x="683665" y="274136"/>
                      <a:pt x="573493" y="239174"/>
                    </a:cubicBezTo>
                    <a:cubicBezTo>
                      <a:pt x="476798" y="208505"/>
                      <a:pt x="462809" y="200967"/>
                      <a:pt x="492759" y="195743"/>
                    </a:cubicBezTo>
                    <a:cubicBezTo>
                      <a:pt x="507833" y="193092"/>
                      <a:pt x="501874" y="188423"/>
                      <a:pt x="462730" y="172158"/>
                    </a:cubicBezTo>
                    <a:cubicBezTo>
                      <a:pt x="396990" y="144834"/>
                      <a:pt x="379470" y="141431"/>
                      <a:pt x="374735" y="155083"/>
                    </a:cubicBezTo>
                    <a:cubicBezTo>
                      <a:pt x="370829" y="166302"/>
                      <a:pt x="368047" y="165510"/>
                      <a:pt x="271312" y="125543"/>
                    </a:cubicBezTo>
                    <a:cubicBezTo>
                      <a:pt x="177358" y="86703"/>
                      <a:pt x="83878" y="43292"/>
                      <a:pt x="104989" y="48278"/>
                    </a:cubicBezTo>
                    <a:cubicBezTo>
                      <a:pt x="110297" y="49545"/>
                      <a:pt x="189532" y="73506"/>
                      <a:pt x="281058" y="101522"/>
                    </a:cubicBezTo>
                    <a:cubicBezTo>
                      <a:pt x="455391" y="154925"/>
                      <a:pt x="566548" y="195348"/>
                      <a:pt x="750549" y="272296"/>
                    </a:cubicBezTo>
                    <a:cubicBezTo>
                      <a:pt x="811316" y="297701"/>
                      <a:pt x="926203" y="348511"/>
                      <a:pt x="1005852" y="377181"/>
                    </a:cubicBezTo>
                    <a:cubicBezTo>
                      <a:pt x="1085521" y="405831"/>
                      <a:pt x="1190720" y="448450"/>
                      <a:pt x="1238506" y="468434"/>
                    </a:cubicBezTo>
                    <a:cubicBezTo>
                      <a:pt x="1323344" y="503890"/>
                      <a:pt x="1383480" y="513942"/>
                      <a:pt x="1374681" y="502684"/>
                    </a:cubicBezTo>
                    <a:cubicBezTo>
                      <a:pt x="1372274" y="499597"/>
                      <a:pt x="1310697" y="475023"/>
                      <a:pt x="1237835" y="448074"/>
                    </a:cubicBezTo>
                    <a:cubicBezTo>
                      <a:pt x="1164993" y="421126"/>
                      <a:pt x="1034855" y="369583"/>
                      <a:pt x="948695" y="333533"/>
                    </a:cubicBezTo>
                    <a:cubicBezTo>
                      <a:pt x="862515" y="297503"/>
                      <a:pt x="730957" y="243705"/>
                      <a:pt x="656339" y="214006"/>
                    </a:cubicBezTo>
                    <a:cubicBezTo>
                      <a:pt x="511305" y="156290"/>
                      <a:pt x="29286" y="-3660"/>
                      <a:pt x="11825" y="139"/>
                    </a:cubicBezTo>
                    <a:cubicBezTo>
                      <a:pt x="6044" y="1386"/>
                      <a:pt x="816" y="8291"/>
                      <a:pt x="165" y="15473"/>
                    </a:cubicBezTo>
                    <a:cubicBezTo>
                      <a:pt x="-802" y="26276"/>
                      <a:pt x="23486" y="38840"/>
                      <a:pt x="141470" y="88563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1322;p24"/>
              <p:cNvSpPr/>
              <p:nvPr/>
            </p:nvSpPr>
            <p:spPr>
              <a:xfrm>
                <a:off x="6553550" y="3731410"/>
                <a:ext cx="583639" cy="243243"/>
              </a:xfrm>
              <a:custGeom>
                <a:rect b="b" l="l" r="r" t="t"/>
                <a:pathLst>
                  <a:path extrusionOk="0" h="243243" w="583639">
                    <a:moveTo>
                      <a:pt x="65010" y="39386"/>
                    </a:moveTo>
                    <a:cubicBezTo>
                      <a:pt x="147678" y="79195"/>
                      <a:pt x="329547" y="156202"/>
                      <a:pt x="356321" y="162752"/>
                    </a:cubicBezTo>
                    <a:cubicBezTo>
                      <a:pt x="368592" y="165739"/>
                      <a:pt x="422554" y="185525"/>
                      <a:pt x="476238" y="206696"/>
                    </a:cubicBezTo>
                    <a:cubicBezTo>
                      <a:pt x="529943" y="227887"/>
                      <a:pt x="577689" y="244349"/>
                      <a:pt x="582345" y="243300"/>
                    </a:cubicBezTo>
                    <a:cubicBezTo>
                      <a:pt x="596925" y="239996"/>
                      <a:pt x="502656" y="187088"/>
                      <a:pt x="439521" y="166709"/>
                    </a:cubicBezTo>
                    <a:cubicBezTo>
                      <a:pt x="364193" y="142412"/>
                      <a:pt x="135682" y="55650"/>
                      <a:pt x="88942" y="30087"/>
                    </a:cubicBezTo>
                    <a:cubicBezTo>
                      <a:pt x="51633" y="9687"/>
                      <a:pt x="-7201" y="-7843"/>
                      <a:pt x="987" y="3870"/>
                    </a:cubicBezTo>
                    <a:cubicBezTo>
                      <a:pt x="3690" y="7748"/>
                      <a:pt x="32495" y="23735"/>
                      <a:pt x="65010" y="3938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24"/>
              <p:cNvSpPr/>
              <p:nvPr/>
            </p:nvSpPr>
            <p:spPr>
              <a:xfrm>
                <a:off x="7221288" y="3976581"/>
                <a:ext cx="1107119" cy="441258"/>
              </a:xfrm>
              <a:custGeom>
                <a:rect b="b" l="l" r="r" t="t"/>
                <a:pathLst>
                  <a:path extrusionOk="0" h="441258" w="1107119">
                    <a:moveTo>
                      <a:pt x="229072" y="97058"/>
                    </a:moveTo>
                    <a:cubicBezTo>
                      <a:pt x="350726" y="144189"/>
                      <a:pt x="502981" y="207365"/>
                      <a:pt x="566274" y="229407"/>
                    </a:cubicBezTo>
                    <a:cubicBezTo>
                      <a:pt x="629567" y="251429"/>
                      <a:pt x="742146" y="296462"/>
                      <a:pt x="818717" y="330592"/>
                    </a:cubicBezTo>
                    <a:cubicBezTo>
                      <a:pt x="999067" y="410983"/>
                      <a:pt x="1095033" y="443867"/>
                      <a:pt x="1106634" y="441236"/>
                    </a:cubicBezTo>
                    <a:cubicBezTo>
                      <a:pt x="1128140" y="436368"/>
                      <a:pt x="682068" y="244781"/>
                      <a:pt x="499272" y="180357"/>
                    </a:cubicBezTo>
                    <a:cubicBezTo>
                      <a:pt x="448132" y="162352"/>
                      <a:pt x="346761" y="119654"/>
                      <a:pt x="268256" y="88907"/>
                    </a:cubicBezTo>
                    <a:cubicBezTo>
                      <a:pt x="189771" y="58159"/>
                      <a:pt x="93095" y="26917"/>
                      <a:pt x="59120" y="16035"/>
                    </a:cubicBezTo>
                    <a:cubicBezTo>
                      <a:pt x="-64191" y="-23478"/>
                      <a:pt x="12794" y="13225"/>
                      <a:pt x="229072" y="97058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24"/>
              <p:cNvSpPr/>
              <p:nvPr/>
            </p:nvSpPr>
            <p:spPr>
              <a:xfrm>
                <a:off x="8482745" y="4422984"/>
                <a:ext cx="732220" cy="293102"/>
              </a:xfrm>
              <a:custGeom>
                <a:rect b="b" l="l" r="r" t="t"/>
                <a:pathLst>
                  <a:path extrusionOk="0" h="293102" w="732220">
                    <a:moveTo>
                      <a:pt x="13727" y="13136"/>
                    </a:moveTo>
                    <a:cubicBezTo>
                      <a:pt x="24026" y="17350"/>
                      <a:pt x="68853" y="41489"/>
                      <a:pt x="119065" y="58762"/>
                    </a:cubicBezTo>
                    <a:cubicBezTo>
                      <a:pt x="169258" y="76036"/>
                      <a:pt x="291800" y="126609"/>
                      <a:pt x="386799" y="167724"/>
                    </a:cubicBezTo>
                    <a:cubicBezTo>
                      <a:pt x="682055" y="295502"/>
                      <a:pt x="700759" y="293365"/>
                      <a:pt x="719048" y="293226"/>
                    </a:cubicBezTo>
                    <a:cubicBezTo>
                      <a:pt x="728854" y="293127"/>
                      <a:pt x="734615" y="289843"/>
                      <a:pt x="731853" y="285886"/>
                    </a:cubicBezTo>
                    <a:cubicBezTo>
                      <a:pt x="725539" y="276844"/>
                      <a:pt x="591278" y="220987"/>
                      <a:pt x="492570" y="186342"/>
                    </a:cubicBezTo>
                    <a:cubicBezTo>
                      <a:pt x="451434" y="171899"/>
                      <a:pt x="369732" y="139153"/>
                      <a:pt x="310997" y="113570"/>
                    </a:cubicBezTo>
                    <a:cubicBezTo>
                      <a:pt x="176873" y="55141"/>
                      <a:pt x="9782" y="-5819"/>
                      <a:pt x="1377" y="611"/>
                    </a:cubicBezTo>
                    <a:cubicBezTo>
                      <a:pt x="-2135" y="3263"/>
                      <a:pt x="3429" y="8921"/>
                      <a:pt x="13727" y="1313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24"/>
              <p:cNvSpPr/>
              <p:nvPr/>
            </p:nvSpPr>
            <p:spPr>
              <a:xfrm>
                <a:off x="8777934" y="4625666"/>
                <a:ext cx="245112" cy="100986"/>
              </a:xfrm>
              <a:custGeom>
                <a:rect b="b" l="l" r="r" t="t"/>
                <a:pathLst>
                  <a:path extrusionOk="0" h="100986" w="245112">
                    <a:moveTo>
                      <a:pt x="111737" y="59150"/>
                    </a:moveTo>
                    <a:cubicBezTo>
                      <a:pt x="181916" y="90194"/>
                      <a:pt x="234495" y="102818"/>
                      <a:pt x="242802" y="100958"/>
                    </a:cubicBezTo>
                    <a:cubicBezTo>
                      <a:pt x="251088" y="99078"/>
                      <a:pt x="239448" y="89798"/>
                      <a:pt x="213483" y="77571"/>
                    </a:cubicBezTo>
                    <a:cubicBezTo>
                      <a:pt x="170571" y="57369"/>
                      <a:pt x="8214" y="-1573"/>
                      <a:pt x="402" y="188"/>
                    </a:cubicBezTo>
                    <a:cubicBezTo>
                      <a:pt x="-1867" y="702"/>
                      <a:pt x="47714" y="30836"/>
                      <a:pt x="111737" y="59150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26" name="Google Shape;1326;p24"/>
            <p:cNvSpPr/>
            <p:nvPr/>
          </p:nvSpPr>
          <p:spPr>
            <a:xfrm>
              <a:off x="3005619" y="1944318"/>
              <a:ext cx="1519252" cy="1481773"/>
            </a:xfrm>
            <a:custGeom>
              <a:rect b="b" l="l" r="r" t="t"/>
              <a:pathLst>
                <a:path extrusionOk="0" h="1481773" w="1519252">
                  <a:moveTo>
                    <a:pt x="459478" y="571"/>
                  </a:moveTo>
                  <a:cubicBezTo>
                    <a:pt x="362309" y="-12013"/>
                    <a:pt x="203583" y="203892"/>
                    <a:pt x="95957" y="495023"/>
                  </a:cubicBezTo>
                  <a:cubicBezTo>
                    <a:pt x="-15575" y="796918"/>
                    <a:pt x="-32129" y="1070737"/>
                    <a:pt x="58708" y="1111238"/>
                  </a:cubicBezTo>
                  <a:lnTo>
                    <a:pt x="56675" y="1116660"/>
                  </a:lnTo>
                  <a:cubicBezTo>
                    <a:pt x="576613" y="1394812"/>
                    <a:pt x="952919" y="1443210"/>
                    <a:pt x="1047326" y="1478167"/>
                  </a:cubicBezTo>
                  <a:cubicBezTo>
                    <a:pt x="1141713" y="1513152"/>
                    <a:pt x="1310127" y="1292974"/>
                    <a:pt x="1423356" y="986726"/>
                  </a:cubicBezTo>
                  <a:cubicBezTo>
                    <a:pt x="1536526" y="680616"/>
                    <a:pt x="1551876" y="403751"/>
                    <a:pt x="1457488" y="368769"/>
                  </a:cubicBezTo>
                  <a:cubicBezTo>
                    <a:pt x="1363200" y="333847"/>
                    <a:pt x="977325" y="99838"/>
                    <a:pt x="475972" y="5874"/>
                  </a:cubicBezTo>
                  <a:cubicBezTo>
                    <a:pt x="474690" y="5082"/>
                    <a:pt x="473388" y="4350"/>
                    <a:pt x="472066" y="3677"/>
                  </a:cubicBezTo>
                  <a:cubicBezTo>
                    <a:pt x="468041" y="2174"/>
                    <a:pt x="463838" y="1145"/>
                    <a:pt x="459478" y="571"/>
                  </a:cubicBezTo>
                  <a:close/>
                </a:path>
              </a:pathLst>
            </a:custGeom>
            <a:solidFill>
              <a:srgbClr val="F9F3D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24"/>
            <p:cNvSpPr/>
            <p:nvPr/>
          </p:nvSpPr>
          <p:spPr>
            <a:xfrm>
              <a:off x="3011520" y="1956399"/>
              <a:ext cx="534092" cy="1116717"/>
            </a:xfrm>
            <a:custGeom>
              <a:rect b="b" l="l" r="r" t="t"/>
              <a:pathLst>
                <a:path extrusionOk="0" h="1116717" w="534092">
                  <a:moveTo>
                    <a:pt x="472238" y="3708"/>
                  </a:moveTo>
                  <a:cubicBezTo>
                    <a:pt x="566685" y="38709"/>
                    <a:pt x="551454" y="315417"/>
                    <a:pt x="438186" y="621764"/>
                  </a:cubicBezTo>
                  <a:cubicBezTo>
                    <a:pt x="324917" y="928110"/>
                    <a:pt x="156523" y="1148091"/>
                    <a:pt x="62077" y="1113109"/>
                  </a:cubicBezTo>
                  <a:cubicBezTo>
                    <a:pt x="-32389" y="1078108"/>
                    <a:pt x="-17138" y="801401"/>
                    <a:pt x="96110" y="495054"/>
                  </a:cubicBezTo>
                  <a:cubicBezTo>
                    <a:pt x="209379" y="188687"/>
                    <a:pt x="377772" y="-31294"/>
                    <a:pt x="472238" y="3708"/>
                  </a:cubicBezTo>
                  <a:close/>
                </a:path>
              </a:pathLst>
            </a:custGeom>
            <a:solidFill>
              <a:srgbClr val="F9F3DF">
                <a:alpha val="74509"/>
              </a:srgbClr>
            </a:solidFill>
            <a:ln cap="flat" cmpd="sng" w="21400">
              <a:solidFill>
                <a:srgbClr val="E3E3E3">
                  <a:alpha val="74509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24"/>
            <p:cNvSpPr/>
            <p:nvPr/>
          </p:nvSpPr>
          <p:spPr>
            <a:xfrm>
              <a:off x="2777766" y="2325574"/>
              <a:ext cx="518458" cy="245747"/>
            </a:xfrm>
            <a:custGeom>
              <a:rect b="b" l="l" r="r" t="t"/>
              <a:pathLst>
                <a:path extrusionOk="0" h="245747" w="518458">
                  <a:moveTo>
                    <a:pt x="107" y="48"/>
                  </a:moveTo>
                  <a:cubicBezTo>
                    <a:pt x="178797" y="25077"/>
                    <a:pt x="346065" y="64788"/>
                    <a:pt x="515484" y="115123"/>
                  </a:cubicBezTo>
                  <a:cubicBezTo>
                    <a:pt x="525290" y="161304"/>
                    <a:pt x="512013" y="205367"/>
                    <a:pt x="471014" y="235007"/>
                  </a:cubicBezTo>
                  <a:cubicBezTo>
                    <a:pt x="452133" y="244049"/>
                    <a:pt x="438953" y="249926"/>
                    <a:pt x="414744" y="242249"/>
                  </a:cubicBezTo>
                  <a:cubicBezTo>
                    <a:pt x="273696" y="165459"/>
                    <a:pt x="136141" y="83683"/>
                    <a:pt x="107" y="48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9" name="Google Shape;1329;p24"/>
          <p:cNvGrpSpPr/>
          <p:nvPr/>
        </p:nvGrpSpPr>
        <p:grpSpPr>
          <a:xfrm flipH="1" rot="8794326">
            <a:off x="6618038" y="2827093"/>
            <a:ext cx="1849823" cy="827428"/>
            <a:chOff x="2777766" y="1944318"/>
            <a:chExt cx="6634400" cy="2967574"/>
          </a:xfrm>
        </p:grpSpPr>
        <p:sp>
          <p:nvSpPr>
            <p:cNvPr id="1330" name="Google Shape;1330;p24"/>
            <p:cNvSpPr/>
            <p:nvPr/>
          </p:nvSpPr>
          <p:spPr>
            <a:xfrm>
              <a:off x="4066792" y="2749509"/>
              <a:ext cx="5345374" cy="2162383"/>
            </a:xfrm>
            <a:custGeom>
              <a:rect b="b" l="l" r="r" t="t"/>
              <a:pathLst>
                <a:path extrusionOk="0" h="2162383" w="5345374">
                  <a:moveTo>
                    <a:pt x="37655" y="48"/>
                  </a:moveTo>
                  <a:cubicBezTo>
                    <a:pt x="192761" y="56688"/>
                    <a:pt x="361405" y="116977"/>
                    <a:pt x="550893" y="183347"/>
                  </a:cubicBezTo>
                  <a:cubicBezTo>
                    <a:pt x="802266" y="271369"/>
                    <a:pt x="1147376" y="396136"/>
                    <a:pt x="1317845" y="460606"/>
                  </a:cubicBezTo>
                  <a:cubicBezTo>
                    <a:pt x="1488314" y="525077"/>
                    <a:pt x="1740164" y="619979"/>
                    <a:pt x="1877562" y="671404"/>
                  </a:cubicBezTo>
                  <a:cubicBezTo>
                    <a:pt x="2014913" y="722839"/>
                    <a:pt x="2215119" y="798001"/>
                    <a:pt x="2322418" y="838416"/>
                  </a:cubicBezTo>
                  <a:cubicBezTo>
                    <a:pt x="2608511" y="946191"/>
                    <a:pt x="2618912" y="933275"/>
                    <a:pt x="2428965" y="705894"/>
                  </a:cubicBezTo>
                  <a:cubicBezTo>
                    <a:pt x="2371453" y="637057"/>
                    <a:pt x="2361671" y="618769"/>
                    <a:pt x="2377368" y="609320"/>
                  </a:cubicBezTo>
                  <a:cubicBezTo>
                    <a:pt x="2411315" y="588943"/>
                    <a:pt x="2492182" y="611825"/>
                    <a:pt x="2549656" y="658117"/>
                  </a:cubicBezTo>
                  <a:cubicBezTo>
                    <a:pt x="2678301" y="761711"/>
                    <a:pt x="2872011" y="886593"/>
                    <a:pt x="3074560" y="996521"/>
                  </a:cubicBezTo>
                  <a:cubicBezTo>
                    <a:pt x="3482277" y="1217777"/>
                    <a:pt x="3782258" y="1349813"/>
                    <a:pt x="4508330" y="1627476"/>
                  </a:cubicBezTo>
                  <a:cubicBezTo>
                    <a:pt x="4807833" y="1742033"/>
                    <a:pt x="5090078" y="1854600"/>
                    <a:pt x="5135532" y="1877650"/>
                  </a:cubicBezTo>
                  <a:cubicBezTo>
                    <a:pt x="5214703" y="1917779"/>
                    <a:pt x="5273196" y="1936820"/>
                    <a:pt x="5306191" y="2010134"/>
                  </a:cubicBezTo>
                  <a:cubicBezTo>
                    <a:pt x="5362084" y="2100011"/>
                    <a:pt x="5362951" y="2178002"/>
                    <a:pt x="5278749" y="2159762"/>
                  </a:cubicBezTo>
                  <a:cubicBezTo>
                    <a:pt x="5264748" y="2159924"/>
                    <a:pt x="4965491" y="2053863"/>
                    <a:pt x="4679170" y="1941201"/>
                  </a:cubicBezTo>
                  <a:cubicBezTo>
                    <a:pt x="4392820" y="1828539"/>
                    <a:pt x="3958737" y="1661661"/>
                    <a:pt x="3714563" y="1570355"/>
                  </a:cubicBezTo>
                  <a:cubicBezTo>
                    <a:pt x="3470361" y="1479058"/>
                    <a:pt x="3135262" y="1351089"/>
                    <a:pt x="2969908" y="1285976"/>
                  </a:cubicBezTo>
                  <a:cubicBezTo>
                    <a:pt x="2584460" y="1134176"/>
                    <a:pt x="2347107" y="1024458"/>
                    <a:pt x="1922968" y="856818"/>
                  </a:cubicBezTo>
                  <a:cubicBezTo>
                    <a:pt x="1498820" y="689149"/>
                    <a:pt x="747535" y="431712"/>
                    <a:pt x="485801" y="326241"/>
                  </a:cubicBezTo>
                  <a:cubicBezTo>
                    <a:pt x="315483" y="265653"/>
                    <a:pt x="158054" y="204336"/>
                    <a:pt x="107" y="143281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31" name="Google Shape;1331;p24"/>
            <p:cNvGrpSpPr/>
            <p:nvPr/>
          </p:nvGrpSpPr>
          <p:grpSpPr>
            <a:xfrm>
              <a:off x="4732110" y="3018916"/>
              <a:ext cx="4482855" cy="1707736"/>
              <a:chOff x="4732110" y="3018916"/>
              <a:chExt cx="4482855" cy="1707736"/>
            </a:xfrm>
          </p:grpSpPr>
          <p:sp>
            <p:nvSpPr>
              <p:cNvPr id="1332" name="Google Shape;1332;p24"/>
              <p:cNvSpPr/>
              <p:nvPr/>
            </p:nvSpPr>
            <p:spPr>
              <a:xfrm>
                <a:off x="4732110" y="3018916"/>
                <a:ext cx="1375397" cy="506999"/>
              </a:xfrm>
              <a:custGeom>
                <a:rect b="b" l="l" r="r" t="t"/>
                <a:pathLst>
                  <a:path extrusionOk="0" h="506999" w="1375397">
                    <a:moveTo>
                      <a:pt x="141470" y="88563"/>
                    </a:moveTo>
                    <a:cubicBezTo>
                      <a:pt x="219817" y="121585"/>
                      <a:pt x="323793" y="165431"/>
                      <a:pt x="372526" y="185989"/>
                    </a:cubicBezTo>
                    <a:cubicBezTo>
                      <a:pt x="483782" y="232961"/>
                      <a:pt x="654168" y="290736"/>
                      <a:pt x="694753" y="295247"/>
                    </a:cubicBezTo>
                    <a:cubicBezTo>
                      <a:pt x="740269" y="300312"/>
                      <a:pt x="683665" y="274136"/>
                      <a:pt x="573493" y="239174"/>
                    </a:cubicBezTo>
                    <a:cubicBezTo>
                      <a:pt x="476798" y="208505"/>
                      <a:pt x="462809" y="200967"/>
                      <a:pt x="492759" y="195743"/>
                    </a:cubicBezTo>
                    <a:cubicBezTo>
                      <a:pt x="507833" y="193092"/>
                      <a:pt x="501874" y="188423"/>
                      <a:pt x="462730" y="172158"/>
                    </a:cubicBezTo>
                    <a:cubicBezTo>
                      <a:pt x="396990" y="144834"/>
                      <a:pt x="379470" y="141431"/>
                      <a:pt x="374735" y="155083"/>
                    </a:cubicBezTo>
                    <a:cubicBezTo>
                      <a:pt x="370829" y="166302"/>
                      <a:pt x="368047" y="165510"/>
                      <a:pt x="271312" y="125543"/>
                    </a:cubicBezTo>
                    <a:cubicBezTo>
                      <a:pt x="177358" y="86703"/>
                      <a:pt x="83878" y="43292"/>
                      <a:pt x="104989" y="48278"/>
                    </a:cubicBezTo>
                    <a:cubicBezTo>
                      <a:pt x="110297" y="49545"/>
                      <a:pt x="189532" y="73506"/>
                      <a:pt x="281058" y="101522"/>
                    </a:cubicBezTo>
                    <a:cubicBezTo>
                      <a:pt x="455391" y="154925"/>
                      <a:pt x="566548" y="195348"/>
                      <a:pt x="750549" y="272296"/>
                    </a:cubicBezTo>
                    <a:cubicBezTo>
                      <a:pt x="811316" y="297701"/>
                      <a:pt x="926203" y="348511"/>
                      <a:pt x="1005852" y="377181"/>
                    </a:cubicBezTo>
                    <a:cubicBezTo>
                      <a:pt x="1085521" y="405831"/>
                      <a:pt x="1190720" y="448450"/>
                      <a:pt x="1238506" y="468434"/>
                    </a:cubicBezTo>
                    <a:cubicBezTo>
                      <a:pt x="1323344" y="503890"/>
                      <a:pt x="1383480" y="513942"/>
                      <a:pt x="1374681" y="502684"/>
                    </a:cubicBezTo>
                    <a:cubicBezTo>
                      <a:pt x="1372274" y="499597"/>
                      <a:pt x="1310697" y="475023"/>
                      <a:pt x="1237835" y="448074"/>
                    </a:cubicBezTo>
                    <a:cubicBezTo>
                      <a:pt x="1164993" y="421126"/>
                      <a:pt x="1034855" y="369583"/>
                      <a:pt x="948695" y="333533"/>
                    </a:cubicBezTo>
                    <a:cubicBezTo>
                      <a:pt x="862515" y="297503"/>
                      <a:pt x="730957" y="243705"/>
                      <a:pt x="656339" y="214006"/>
                    </a:cubicBezTo>
                    <a:cubicBezTo>
                      <a:pt x="511305" y="156290"/>
                      <a:pt x="29286" y="-3660"/>
                      <a:pt x="11825" y="139"/>
                    </a:cubicBezTo>
                    <a:cubicBezTo>
                      <a:pt x="6044" y="1386"/>
                      <a:pt x="816" y="8291"/>
                      <a:pt x="165" y="15473"/>
                    </a:cubicBezTo>
                    <a:cubicBezTo>
                      <a:pt x="-802" y="26276"/>
                      <a:pt x="23486" y="38840"/>
                      <a:pt x="141470" y="88563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24"/>
              <p:cNvSpPr/>
              <p:nvPr/>
            </p:nvSpPr>
            <p:spPr>
              <a:xfrm>
                <a:off x="6553550" y="3731410"/>
                <a:ext cx="583639" cy="243243"/>
              </a:xfrm>
              <a:custGeom>
                <a:rect b="b" l="l" r="r" t="t"/>
                <a:pathLst>
                  <a:path extrusionOk="0" h="243243" w="583639">
                    <a:moveTo>
                      <a:pt x="65010" y="39386"/>
                    </a:moveTo>
                    <a:cubicBezTo>
                      <a:pt x="147678" y="79195"/>
                      <a:pt x="329547" y="156202"/>
                      <a:pt x="356321" y="162752"/>
                    </a:cubicBezTo>
                    <a:cubicBezTo>
                      <a:pt x="368592" y="165739"/>
                      <a:pt x="422554" y="185525"/>
                      <a:pt x="476238" y="206696"/>
                    </a:cubicBezTo>
                    <a:cubicBezTo>
                      <a:pt x="529943" y="227887"/>
                      <a:pt x="577689" y="244349"/>
                      <a:pt x="582345" y="243300"/>
                    </a:cubicBezTo>
                    <a:cubicBezTo>
                      <a:pt x="596925" y="239996"/>
                      <a:pt x="502656" y="187088"/>
                      <a:pt x="439521" y="166709"/>
                    </a:cubicBezTo>
                    <a:cubicBezTo>
                      <a:pt x="364193" y="142412"/>
                      <a:pt x="135682" y="55650"/>
                      <a:pt x="88942" y="30087"/>
                    </a:cubicBezTo>
                    <a:cubicBezTo>
                      <a:pt x="51633" y="9687"/>
                      <a:pt x="-7201" y="-7843"/>
                      <a:pt x="987" y="3870"/>
                    </a:cubicBezTo>
                    <a:cubicBezTo>
                      <a:pt x="3690" y="7748"/>
                      <a:pt x="32495" y="23735"/>
                      <a:pt x="65010" y="3938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24"/>
              <p:cNvSpPr/>
              <p:nvPr/>
            </p:nvSpPr>
            <p:spPr>
              <a:xfrm>
                <a:off x="7221288" y="3976581"/>
                <a:ext cx="1107119" cy="441258"/>
              </a:xfrm>
              <a:custGeom>
                <a:rect b="b" l="l" r="r" t="t"/>
                <a:pathLst>
                  <a:path extrusionOk="0" h="441258" w="1107119">
                    <a:moveTo>
                      <a:pt x="229072" y="97058"/>
                    </a:moveTo>
                    <a:cubicBezTo>
                      <a:pt x="350726" y="144189"/>
                      <a:pt x="502981" y="207365"/>
                      <a:pt x="566274" y="229407"/>
                    </a:cubicBezTo>
                    <a:cubicBezTo>
                      <a:pt x="629567" y="251429"/>
                      <a:pt x="742146" y="296462"/>
                      <a:pt x="818717" y="330592"/>
                    </a:cubicBezTo>
                    <a:cubicBezTo>
                      <a:pt x="999067" y="410983"/>
                      <a:pt x="1095033" y="443867"/>
                      <a:pt x="1106634" y="441236"/>
                    </a:cubicBezTo>
                    <a:cubicBezTo>
                      <a:pt x="1128140" y="436368"/>
                      <a:pt x="682068" y="244781"/>
                      <a:pt x="499272" y="180357"/>
                    </a:cubicBezTo>
                    <a:cubicBezTo>
                      <a:pt x="448132" y="162352"/>
                      <a:pt x="346761" y="119654"/>
                      <a:pt x="268256" y="88907"/>
                    </a:cubicBezTo>
                    <a:cubicBezTo>
                      <a:pt x="189771" y="58159"/>
                      <a:pt x="93095" y="26917"/>
                      <a:pt x="59120" y="16035"/>
                    </a:cubicBezTo>
                    <a:cubicBezTo>
                      <a:pt x="-64191" y="-23478"/>
                      <a:pt x="12794" y="13225"/>
                      <a:pt x="229072" y="97058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5" name="Google Shape;1335;p24"/>
              <p:cNvSpPr/>
              <p:nvPr/>
            </p:nvSpPr>
            <p:spPr>
              <a:xfrm>
                <a:off x="8482745" y="4422984"/>
                <a:ext cx="732220" cy="293102"/>
              </a:xfrm>
              <a:custGeom>
                <a:rect b="b" l="l" r="r" t="t"/>
                <a:pathLst>
                  <a:path extrusionOk="0" h="293102" w="732220">
                    <a:moveTo>
                      <a:pt x="13727" y="13136"/>
                    </a:moveTo>
                    <a:cubicBezTo>
                      <a:pt x="24026" y="17350"/>
                      <a:pt x="68853" y="41489"/>
                      <a:pt x="119065" y="58762"/>
                    </a:cubicBezTo>
                    <a:cubicBezTo>
                      <a:pt x="169258" y="76036"/>
                      <a:pt x="291800" y="126609"/>
                      <a:pt x="386799" y="167724"/>
                    </a:cubicBezTo>
                    <a:cubicBezTo>
                      <a:pt x="682055" y="295502"/>
                      <a:pt x="700759" y="293365"/>
                      <a:pt x="719048" y="293226"/>
                    </a:cubicBezTo>
                    <a:cubicBezTo>
                      <a:pt x="728854" y="293127"/>
                      <a:pt x="734615" y="289843"/>
                      <a:pt x="731853" y="285886"/>
                    </a:cubicBezTo>
                    <a:cubicBezTo>
                      <a:pt x="725539" y="276844"/>
                      <a:pt x="591278" y="220987"/>
                      <a:pt x="492570" y="186342"/>
                    </a:cubicBezTo>
                    <a:cubicBezTo>
                      <a:pt x="451434" y="171899"/>
                      <a:pt x="369732" y="139153"/>
                      <a:pt x="310997" y="113570"/>
                    </a:cubicBezTo>
                    <a:cubicBezTo>
                      <a:pt x="176873" y="55141"/>
                      <a:pt x="9782" y="-5819"/>
                      <a:pt x="1377" y="611"/>
                    </a:cubicBezTo>
                    <a:cubicBezTo>
                      <a:pt x="-2135" y="3263"/>
                      <a:pt x="3429" y="8921"/>
                      <a:pt x="13727" y="1313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6" name="Google Shape;1336;p24"/>
              <p:cNvSpPr/>
              <p:nvPr/>
            </p:nvSpPr>
            <p:spPr>
              <a:xfrm>
                <a:off x="8777934" y="4625666"/>
                <a:ext cx="245112" cy="100986"/>
              </a:xfrm>
              <a:custGeom>
                <a:rect b="b" l="l" r="r" t="t"/>
                <a:pathLst>
                  <a:path extrusionOk="0" h="100986" w="245112">
                    <a:moveTo>
                      <a:pt x="111737" y="59150"/>
                    </a:moveTo>
                    <a:cubicBezTo>
                      <a:pt x="181916" y="90194"/>
                      <a:pt x="234495" y="102818"/>
                      <a:pt x="242802" y="100958"/>
                    </a:cubicBezTo>
                    <a:cubicBezTo>
                      <a:pt x="251088" y="99078"/>
                      <a:pt x="239448" y="89798"/>
                      <a:pt x="213483" y="77571"/>
                    </a:cubicBezTo>
                    <a:cubicBezTo>
                      <a:pt x="170571" y="57369"/>
                      <a:pt x="8214" y="-1573"/>
                      <a:pt x="402" y="188"/>
                    </a:cubicBezTo>
                    <a:cubicBezTo>
                      <a:pt x="-1867" y="702"/>
                      <a:pt x="47714" y="30836"/>
                      <a:pt x="111737" y="59150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37" name="Google Shape;1337;p24"/>
            <p:cNvSpPr/>
            <p:nvPr/>
          </p:nvSpPr>
          <p:spPr>
            <a:xfrm>
              <a:off x="3005619" y="1944318"/>
              <a:ext cx="1519252" cy="1481773"/>
            </a:xfrm>
            <a:custGeom>
              <a:rect b="b" l="l" r="r" t="t"/>
              <a:pathLst>
                <a:path extrusionOk="0" h="1481773" w="1519252">
                  <a:moveTo>
                    <a:pt x="459478" y="571"/>
                  </a:moveTo>
                  <a:cubicBezTo>
                    <a:pt x="362309" y="-12013"/>
                    <a:pt x="203583" y="203892"/>
                    <a:pt x="95957" y="495023"/>
                  </a:cubicBezTo>
                  <a:cubicBezTo>
                    <a:pt x="-15575" y="796918"/>
                    <a:pt x="-32129" y="1070737"/>
                    <a:pt x="58708" y="1111238"/>
                  </a:cubicBezTo>
                  <a:lnTo>
                    <a:pt x="56675" y="1116660"/>
                  </a:lnTo>
                  <a:cubicBezTo>
                    <a:pt x="576613" y="1394812"/>
                    <a:pt x="952919" y="1443210"/>
                    <a:pt x="1047326" y="1478167"/>
                  </a:cubicBezTo>
                  <a:cubicBezTo>
                    <a:pt x="1141713" y="1513152"/>
                    <a:pt x="1310127" y="1292974"/>
                    <a:pt x="1423356" y="986726"/>
                  </a:cubicBezTo>
                  <a:cubicBezTo>
                    <a:pt x="1536526" y="680616"/>
                    <a:pt x="1551876" y="403751"/>
                    <a:pt x="1457488" y="368769"/>
                  </a:cubicBezTo>
                  <a:cubicBezTo>
                    <a:pt x="1363200" y="333847"/>
                    <a:pt x="977325" y="99838"/>
                    <a:pt x="475972" y="5874"/>
                  </a:cubicBezTo>
                  <a:cubicBezTo>
                    <a:pt x="474690" y="5082"/>
                    <a:pt x="473388" y="4350"/>
                    <a:pt x="472066" y="3677"/>
                  </a:cubicBezTo>
                  <a:cubicBezTo>
                    <a:pt x="468041" y="2174"/>
                    <a:pt x="463838" y="1145"/>
                    <a:pt x="459478" y="571"/>
                  </a:cubicBezTo>
                  <a:close/>
                </a:path>
              </a:pathLst>
            </a:custGeom>
            <a:solidFill>
              <a:srgbClr val="F9F3D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24"/>
            <p:cNvSpPr/>
            <p:nvPr/>
          </p:nvSpPr>
          <p:spPr>
            <a:xfrm>
              <a:off x="3011520" y="1956399"/>
              <a:ext cx="534092" cy="1116717"/>
            </a:xfrm>
            <a:custGeom>
              <a:rect b="b" l="l" r="r" t="t"/>
              <a:pathLst>
                <a:path extrusionOk="0" h="1116717" w="534092">
                  <a:moveTo>
                    <a:pt x="472238" y="3708"/>
                  </a:moveTo>
                  <a:cubicBezTo>
                    <a:pt x="566685" y="38709"/>
                    <a:pt x="551454" y="315417"/>
                    <a:pt x="438186" y="621764"/>
                  </a:cubicBezTo>
                  <a:cubicBezTo>
                    <a:pt x="324917" y="928110"/>
                    <a:pt x="156523" y="1148091"/>
                    <a:pt x="62077" y="1113109"/>
                  </a:cubicBezTo>
                  <a:cubicBezTo>
                    <a:pt x="-32389" y="1078108"/>
                    <a:pt x="-17138" y="801401"/>
                    <a:pt x="96110" y="495054"/>
                  </a:cubicBezTo>
                  <a:cubicBezTo>
                    <a:pt x="209379" y="188687"/>
                    <a:pt x="377772" y="-31294"/>
                    <a:pt x="472238" y="3708"/>
                  </a:cubicBezTo>
                  <a:close/>
                </a:path>
              </a:pathLst>
            </a:custGeom>
            <a:solidFill>
              <a:srgbClr val="F9F3DF">
                <a:alpha val="74509"/>
              </a:srgbClr>
            </a:solidFill>
            <a:ln cap="flat" cmpd="sng" w="21400">
              <a:solidFill>
                <a:srgbClr val="E3E3E3">
                  <a:alpha val="74509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24"/>
            <p:cNvSpPr/>
            <p:nvPr/>
          </p:nvSpPr>
          <p:spPr>
            <a:xfrm>
              <a:off x="2777766" y="2325574"/>
              <a:ext cx="518458" cy="245747"/>
            </a:xfrm>
            <a:custGeom>
              <a:rect b="b" l="l" r="r" t="t"/>
              <a:pathLst>
                <a:path extrusionOk="0" h="245747" w="518458">
                  <a:moveTo>
                    <a:pt x="107" y="48"/>
                  </a:moveTo>
                  <a:cubicBezTo>
                    <a:pt x="178797" y="25077"/>
                    <a:pt x="346065" y="64788"/>
                    <a:pt x="515484" y="115123"/>
                  </a:cubicBezTo>
                  <a:cubicBezTo>
                    <a:pt x="525290" y="161304"/>
                    <a:pt x="512013" y="205367"/>
                    <a:pt x="471014" y="235007"/>
                  </a:cubicBezTo>
                  <a:cubicBezTo>
                    <a:pt x="452133" y="244049"/>
                    <a:pt x="438953" y="249926"/>
                    <a:pt x="414744" y="242249"/>
                  </a:cubicBezTo>
                  <a:cubicBezTo>
                    <a:pt x="273696" y="165459"/>
                    <a:pt x="136141" y="83683"/>
                    <a:pt x="107" y="48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0" name="Google Shape;1340;p24"/>
          <p:cNvGrpSpPr/>
          <p:nvPr/>
        </p:nvGrpSpPr>
        <p:grpSpPr>
          <a:xfrm rot="-2262009">
            <a:off x="7271476" y="3822575"/>
            <a:ext cx="1849732" cy="827387"/>
            <a:chOff x="2777766" y="1944318"/>
            <a:chExt cx="6634400" cy="2967574"/>
          </a:xfrm>
        </p:grpSpPr>
        <p:sp>
          <p:nvSpPr>
            <p:cNvPr id="1341" name="Google Shape;1341;p24"/>
            <p:cNvSpPr/>
            <p:nvPr/>
          </p:nvSpPr>
          <p:spPr>
            <a:xfrm>
              <a:off x="4066792" y="2749509"/>
              <a:ext cx="5345374" cy="2162383"/>
            </a:xfrm>
            <a:custGeom>
              <a:rect b="b" l="l" r="r" t="t"/>
              <a:pathLst>
                <a:path extrusionOk="0" h="2162383" w="5345374">
                  <a:moveTo>
                    <a:pt x="37655" y="48"/>
                  </a:moveTo>
                  <a:cubicBezTo>
                    <a:pt x="192761" y="56688"/>
                    <a:pt x="361405" y="116977"/>
                    <a:pt x="550893" y="183347"/>
                  </a:cubicBezTo>
                  <a:cubicBezTo>
                    <a:pt x="802266" y="271369"/>
                    <a:pt x="1147376" y="396136"/>
                    <a:pt x="1317845" y="460606"/>
                  </a:cubicBezTo>
                  <a:cubicBezTo>
                    <a:pt x="1488314" y="525077"/>
                    <a:pt x="1740164" y="619979"/>
                    <a:pt x="1877562" y="671404"/>
                  </a:cubicBezTo>
                  <a:cubicBezTo>
                    <a:pt x="2014913" y="722839"/>
                    <a:pt x="2215119" y="798001"/>
                    <a:pt x="2322418" y="838416"/>
                  </a:cubicBezTo>
                  <a:cubicBezTo>
                    <a:pt x="2608511" y="946191"/>
                    <a:pt x="2618912" y="933275"/>
                    <a:pt x="2428965" y="705894"/>
                  </a:cubicBezTo>
                  <a:cubicBezTo>
                    <a:pt x="2371453" y="637057"/>
                    <a:pt x="2361671" y="618769"/>
                    <a:pt x="2377368" y="609320"/>
                  </a:cubicBezTo>
                  <a:cubicBezTo>
                    <a:pt x="2411315" y="588943"/>
                    <a:pt x="2492182" y="611825"/>
                    <a:pt x="2549656" y="658117"/>
                  </a:cubicBezTo>
                  <a:cubicBezTo>
                    <a:pt x="2678301" y="761711"/>
                    <a:pt x="2872011" y="886593"/>
                    <a:pt x="3074560" y="996521"/>
                  </a:cubicBezTo>
                  <a:cubicBezTo>
                    <a:pt x="3482277" y="1217777"/>
                    <a:pt x="3782258" y="1349813"/>
                    <a:pt x="4508330" y="1627476"/>
                  </a:cubicBezTo>
                  <a:cubicBezTo>
                    <a:pt x="4807833" y="1742033"/>
                    <a:pt x="5090078" y="1854600"/>
                    <a:pt x="5135532" y="1877650"/>
                  </a:cubicBezTo>
                  <a:cubicBezTo>
                    <a:pt x="5214703" y="1917779"/>
                    <a:pt x="5273196" y="1936820"/>
                    <a:pt x="5306191" y="2010134"/>
                  </a:cubicBezTo>
                  <a:cubicBezTo>
                    <a:pt x="5362084" y="2100011"/>
                    <a:pt x="5362951" y="2178002"/>
                    <a:pt x="5278749" y="2159762"/>
                  </a:cubicBezTo>
                  <a:cubicBezTo>
                    <a:pt x="5264748" y="2159924"/>
                    <a:pt x="4965491" y="2053863"/>
                    <a:pt x="4679170" y="1941201"/>
                  </a:cubicBezTo>
                  <a:cubicBezTo>
                    <a:pt x="4392820" y="1828539"/>
                    <a:pt x="3958737" y="1661661"/>
                    <a:pt x="3714563" y="1570355"/>
                  </a:cubicBezTo>
                  <a:cubicBezTo>
                    <a:pt x="3470361" y="1479058"/>
                    <a:pt x="3135262" y="1351089"/>
                    <a:pt x="2969908" y="1285976"/>
                  </a:cubicBezTo>
                  <a:cubicBezTo>
                    <a:pt x="2584460" y="1134176"/>
                    <a:pt x="2347107" y="1024458"/>
                    <a:pt x="1922968" y="856818"/>
                  </a:cubicBezTo>
                  <a:cubicBezTo>
                    <a:pt x="1498820" y="689149"/>
                    <a:pt x="747535" y="431712"/>
                    <a:pt x="485801" y="326241"/>
                  </a:cubicBezTo>
                  <a:cubicBezTo>
                    <a:pt x="315483" y="265653"/>
                    <a:pt x="158054" y="204336"/>
                    <a:pt x="107" y="143281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42" name="Google Shape;1342;p24"/>
            <p:cNvGrpSpPr/>
            <p:nvPr/>
          </p:nvGrpSpPr>
          <p:grpSpPr>
            <a:xfrm>
              <a:off x="4732110" y="3018916"/>
              <a:ext cx="4482855" cy="1707736"/>
              <a:chOff x="4732110" y="3018916"/>
              <a:chExt cx="4482855" cy="1707736"/>
            </a:xfrm>
          </p:grpSpPr>
          <p:sp>
            <p:nvSpPr>
              <p:cNvPr id="1343" name="Google Shape;1343;p24"/>
              <p:cNvSpPr/>
              <p:nvPr/>
            </p:nvSpPr>
            <p:spPr>
              <a:xfrm>
                <a:off x="4732110" y="3018916"/>
                <a:ext cx="1375397" cy="506999"/>
              </a:xfrm>
              <a:custGeom>
                <a:rect b="b" l="l" r="r" t="t"/>
                <a:pathLst>
                  <a:path extrusionOk="0" h="506999" w="1375397">
                    <a:moveTo>
                      <a:pt x="141470" y="88563"/>
                    </a:moveTo>
                    <a:cubicBezTo>
                      <a:pt x="219817" y="121585"/>
                      <a:pt x="323793" y="165431"/>
                      <a:pt x="372526" y="185989"/>
                    </a:cubicBezTo>
                    <a:cubicBezTo>
                      <a:pt x="483782" y="232961"/>
                      <a:pt x="654168" y="290736"/>
                      <a:pt x="694753" y="295247"/>
                    </a:cubicBezTo>
                    <a:cubicBezTo>
                      <a:pt x="740269" y="300312"/>
                      <a:pt x="683665" y="274136"/>
                      <a:pt x="573493" y="239174"/>
                    </a:cubicBezTo>
                    <a:cubicBezTo>
                      <a:pt x="476798" y="208505"/>
                      <a:pt x="462809" y="200967"/>
                      <a:pt x="492759" y="195743"/>
                    </a:cubicBezTo>
                    <a:cubicBezTo>
                      <a:pt x="507833" y="193092"/>
                      <a:pt x="501874" y="188423"/>
                      <a:pt x="462730" y="172158"/>
                    </a:cubicBezTo>
                    <a:cubicBezTo>
                      <a:pt x="396990" y="144834"/>
                      <a:pt x="379470" y="141431"/>
                      <a:pt x="374735" y="155083"/>
                    </a:cubicBezTo>
                    <a:cubicBezTo>
                      <a:pt x="370829" y="166302"/>
                      <a:pt x="368047" y="165510"/>
                      <a:pt x="271312" y="125543"/>
                    </a:cubicBezTo>
                    <a:cubicBezTo>
                      <a:pt x="177358" y="86703"/>
                      <a:pt x="83878" y="43292"/>
                      <a:pt x="104989" y="48278"/>
                    </a:cubicBezTo>
                    <a:cubicBezTo>
                      <a:pt x="110297" y="49545"/>
                      <a:pt x="189532" y="73506"/>
                      <a:pt x="281058" y="101522"/>
                    </a:cubicBezTo>
                    <a:cubicBezTo>
                      <a:pt x="455391" y="154925"/>
                      <a:pt x="566548" y="195348"/>
                      <a:pt x="750549" y="272296"/>
                    </a:cubicBezTo>
                    <a:cubicBezTo>
                      <a:pt x="811316" y="297701"/>
                      <a:pt x="926203" y="348511"/>
                      <a:pt x="1005852" y="377181"/>
                    </a:cubicBezTo>
                    <a:cubicBezTo>
                      <a:pt x="1085521" y="405831"/>
                      <a:pt x="1190720" y="448450"/>
                      <a:pt x="1238506" y="468434"/>
                    </a:cubicBezTo>
                    <a:cubicBezTo>
                      <a:pt x="1323344" y="503890"/>
                      <a:pt x="1383480" y="513942"/>
                      <a:pt x="1374681" y="502684"/>
                    </a:cubicBezTo>
                    <a:cubicBezTo>
                      <a:pt x="1372274" y="499597"/>
                      <a:pt x="1310697" y="475023"/>
                      <a:pt x="1237835" y="448074"/>
                    </a:cubicBezTo>
                    <a:cubicBezTo>
                      <a:pt x="1164993" y="421126"/>
                      <a:pt x="1034855" y="369583"/>
                      <a:pt x="948695" y="333533"/>
                    </a:cubicBezTo>
                    <a:cubicBezTo>
                      <a:pt x="862515" y="297503"/>
                      <a:pt x="730957" y="243705"/>
                      <a:pt x="656339" y="214006"/>
                    </a:cubicBezTo>
                    <a:cubicBezTo>
                      <a:pt x="511305" y="156290"/>
                      <a:pt x="29286" y="-3660"/>
                      <a:pt x="11825" y="139"/>
                    </a:cubicBezTo>
                    <a:cubicBezTo>
                      <a:pt x="6044" y="1386"/>
                      <a:pt x="816" y="8291"/>
                      <a:pt x="165" y="15473"/>
                    </a:cubicBezTo>
                    <a:cubicBezTo>
                      <a:pt x="-802" y="26276"/>
                      <a:pt x="23486" y="38840"/>
                      <a:pt x="141470" y="88563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1344;p24"/>
              <p:cNvSpPr/>
              <p:nvPr/>
            </p:nvSpPr>
            <p:spPr>
              <a:xfrm>
                <a:off x="6553550" y="3731410"/>
                <a:ext cx="583639" cy="243243"/>
              </a:xfrm>
              <a:custGeom>
                <a:rect b="b" l="l" r="r" t="t"/>
                <a:pathLst>
                  <a:path extrusionOk="0" h="243243" w="583639">
                    <a:moveTo>
                      <a:pt x="65010" y="39386"/>
                    </a:moveTo>
                    <a:cubicBezTo>
                      <a:pt x="147678" y="79195"/>
                      <a:pt x="329547" y="156202"/>
                      <a:pt x="356321" y="162752"/>
                    </a:cubicBezTo>
                    <a:cubicBezTo>
                      <a:pt x="368592" y="165739"/>
                      <a:pt x="422554" y="185525"/>
                      <a:pt x="476238" y="206696"/>
                    </a:cubicBezTo>
                    <a:cubicBezTo>
                      <a:pt x="529943" y="227887"/>
                      <a:pt x="577689" y="244349"/>
                      <a:pt x="582345" y="243300"/>
                    </a:cubicBezTo>
                    <a:cubicBezTo>
                      <a:pt x="596925" y="239996"/>
                      <a:pt x="502656" y="187088"/>
                      <a:pt x="439521" y="166709"/>
                    </a:cubicBezTo>
                    <a:cubicBezTo>
                      <a:pt x="364193" y="142412"/>
                      <a:pt x="135682" y="55650"/>
                      <a:pt x="88942" y="30087"/>
                    </a:cubicBezTo>
                    <a:cubicBezTo>
                      <a:pt x="51633" y="9687"/>
                      <a:pt x="-7201" y="-7843"/>
                      <a:pt x="987" y="3870"/>
                    </a:cubicBezTo>
                    <a:cubicBezTo>
                      <a:pt x="3690" y="7748"/>
                      <a:pt x="32495" y="23735"/>
                      <a:pt x="65010" y="3938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1345;p24"/>
              <p:cNvSpPr/>
              <p:nvPr/>
            </p:nvSpPr>
            <p:spPr>
              <a:xfrm>
                <a:off x="7221288" y="3976581"/>
                <a:ext cx="1107119" cy="441258"/>
              </a:xfrm>
              <a:custGeom>
                <a:rect b="b" l="l" r="r" t="t"/>
                <a:pathLst>
                  <a:path extrusionOk="0" h="441258" w="1107119">
                    <a:moveTo>
                      <a:pt x="229072" y="97058"/>
                    </a:moveTo>
                    <a:cubicBezTo>
                      <a:pt x="350726" y="144189"/>
                      <a:pt x="502981" y="207365"/>
                      <a:pt x="566274" y="229407"/>
                    </a:cubicBezTo>
                    <a:cubicBezTo>
                      <a:pt x="629567" y="251429"/>
                      <a:pt x="742146" y="296462"/>
                      <a:pt x="818717" y="330592"/>
                    </a:cubicBezTo>
                    <a:cubicBezTo>
                      <a:pt x="999067" y="410983"/>
                      <a:pt x="1095033" y="443867"/>
                      <a:pt x="1106634" y="441236"/>
                    </a:cubicBezTo>
                    <a:cubicBezTo>
                      <a:pt x="1128140" y="436368"/>
                      <a:pt x="682068" y="244781"/>
                      <a:pt x="499272" y="180357"/>
                    </a:cubicBezTo>
                    <a:cubicBezTo>
                      <a:pt x="448132" y="162352"/>
                      <a:pt x="346761" y="119654"/>
                      <a:pt x="268256" y="88907"/>
                    </a:cubicBezTo>
                    <a:cubicBezTo>
                      <a:pt x="189771" y="58159"/>
                      <a:pt x="93095" y="26917"/>
                      <a:pt x="59120" y="16035"/>
                    </a:cubicBezTo>
                    <a:cubicBezTo>
                      <a:pt x="-64191" y="-23478"/>
                      <a:pt x="12794" y="13225"/>
                      <a:pt x="229072" y="97058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1346;p24"/>
              <p:cNvSpPr/>
              <p:nvPr/>
            </p:nvSpPr>
            <p:spPr>
              <a:xfrm>
                <a:off x="8482745" y="4422984"/>
                <a:ext cx="732220" cy="293102"/>
              </a:xfrm>
              <a:custGeom>
                <a:rect b="b" l="l" r="r" t="t"/>
                <a:pathLst>
                  <a:path extrusionOk="0" h="293102" w="732220">
                    <a:moveTo>
                      <a:pt x="13727" y="13136"/>
                    </a:moveTo>
                    <a:cubicBezTo>
                      <a:pt x="24026" y="17350"/>
                      <a:pt x="68853" y="41489"/>
                      <a:pt x="119065" y="58762"/>
                    </a:cubicBezTo>
                    <a:cubicBezTo>
                      <a:pt x="169258" y="76036"/>
                      <a:pt x="291800" y="126609"/>
                      <a:pt x="386799" y="167724"/>
                    </a:cubicBezTo>
                    <a:cubicBezTo>
                      <a:pt x="682055" y="295502"/>
                      <a:pt x="700759" y="293365"/>
                      <a:pt x="719048" y="293226"/>
                    </a:cubicBezTo>
                    <a:cubicBezTo>
                      <a:pt x="728854" y="293127"/>
                      <a:pt x="734615" y="289843"/>
                      <a:pt x="731853" y="285886"/>
                    </a:cubicBezTo>
                    <a:cubicBezTo>
                      <a:pt x="725539" y="276844"/>
                      <a:pt x="591278" y="220987"/>
                      <a:pt x="492570" y="186342"/>
                    </a:cubicBezTo>
                    <a:cubicBezTo>
                      <a:pt x="451434" y="171899"/>
                      <a:pt x="369732" y="139153"/>
                      <a:pt x="310997" y="113570"/>
                    </a:cubicBezTo>
                    <a:cubicBezTo>
                      <a:pt x="176873" y="55141"/>
                      <a:pt x="9782" y="-5819"/>
                      <a:pt x="1377" y="611"/>
                    </a:cubicBezTo>
                    <a:cubicBezTo>
                      <a:pt x="-2135" y="3263"/>
                      <a:pt x="3429" y="8921"/>
                      <a:pt x="13727" y="1313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24"/>
              <p:cNvSpPr/>
              <p:nvPr/>
            </p:nvSpPr>
            <p:spPr>
              <a:xfrm>
                <a:off x="8777934" y="4625666"/>
                <a:ext cx="245112" cy="100986"/>
              </a:xfrm>
              <a:custGeom>
                <a:rect b="b" l="l" r="r" t="t"/>
                <a:pathLst>
                  <a:path extrusionOk="0" h="100986" w="245112">
                    <a:moveTo>
                      <a:pt x="111737" y="59150"/>
                    </a:moveTo>
                    <a:cubicBezTo>
                      <a:pt x="181916" y="90194"/>
                      <a:pt x="234495" y="102818"/>
                      <a:pt x="242802" y="100958"/>
                    </a:cubicBezTo>
                    <a:cubicBezTo>
                      <a:pt x="251088" y="99078"/>
                      <a:pt x="239448" y="89798"/>
                      <a:pt x="213483" y="77571"/>
                    </a:cubicBezTo>
                    <a:cubicBezTo>
                      <a:pt x="170571" y="57369"/>
                      <a:pt x="8214" y="-1573"/>
                      <a:pt x="402" y="188"/>
                    </a:cubicBezTo>
                    <a:cubicBezTo>
                      <a:pt x="-1867" y="702"/>
                      <a:pt x="47714" y="30836"/>
                      <a:pt x="111737" y="59150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48" name="Google Shape;1348;p24"/>
            <p:cNvSpPr/>
            <p:nvPr/>
          </p:nvSpPr>
          <p:spPr>
            <a:xfrm>
              <a:off x="3005619" y="1944318"/>
              <a:ext cx="1519252" cy="1481773"/>
            </a:xfrm>
            <a:custGeom>
              <a:rect b="b" l="l" r="r" t="t"/>
              <a:pathLst>
                <a:path extrusionOk="0" h="1481773" w="1519252">
                  <a:moveTo>
                    <a:pt x="459478" y="571"/>
                  </a:moveTo>
                  <a:cubicBezTo>
                    <a:pt x="362309" y="-12013"/>
                    <a:pt x="203583" y="203892"/>
                    <a:pt x="95957" y="495023"/>
                  </a:cubicBezTo>
                  <a:cubicBezTo>
                    <a:pt x="-15575" y="796918"/>
                    <a:pt x="-32129" y="1070737"/>
                    <a:pt x="58708" y="1111238"/>
                  </a:cubicBezTo>
                  <a:lnTo>
                    <a:pt x="56675" y="1116660"/>
                  </a:lnTo>
                  <a:cubicBezTo>
                    <a:pt x="576613" y="1394812"/>
                    <a:pt x="952919" y="1443210"/>
                    <a:pt x="1047326" y="1478167"/>
                  </a:cubicBezTo>
                  <a:cubicBezTo>
                    <a:pt x="1141713" y="1513152"/>
                    <a:pt x="1310127" y="1292974"/>
                    <a:pt x="1423356" y="986726"/>
                  </a:cubicBezTo>
                  <a:cubicBezTo>
                    <a:pt x="1536526" y="680616"/>
                    <a:pt x="1551876" y="403751"/>
                    <a:pt x="1457488" y="368769"/>
                  </a:cubicBezTo>
                  <a:cubicBezTo>
                    <a:pt x="1363200" y="333847"/>
                    <a:pt x="977325" y="99838"/>
                    <a:pt x="475972" y="5874"/>
                  </a:cubicBezTo>
                  <a:cubicBezTo>
                    <a:pt x="474690" y="5082"/>
                    <a:pt x="473388" y="4350"/>
                    <a:pt x="472066" y="3677"/>
                  </a:cubicBezTo>
                  <a:cubicBezTo>
                    <a:pt x="468041" y="2174"/>
                    <a:pt x="463838" y="1145"/>
                    <a:pt x="459478" y="571"/>
                  </a:cubicBezTo>
                  <a:close/>
                </a:path>
              </a:pathLst>
            </a:custGeom>
            <a:solidFill>
              <a:srgbClr val="F9F3D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24"/>
            <p:cNvSpPr/>
            <p:nvPr/>
          </p:nvSpPr>
          <p:spPr>
            <a:xfrm>
              <a:off x="3011520" y="1956399"/>
              <a:ext cx="534092" cy="1116717"/>
            </a:xfrm>
            <a:custGeom>
              <a:rect b="b" l="l" r="r" t="t"/>
              <a:pathLst>
                <a:path extrusionOk="0" h="1116717" w="534092">
                  <a:moveTo>
                    <a:pt x="472238" y="3708"/>
                  </a:moveTo>
                  <a:cubicBezTo>
                    <a:pt x="566685" y="38709"/>
                    <a:pt x="551454" y="315417"/>
                    <a:pt x="438186" y="621764"/>
                  </a:cubicBezTo>
                  <a:cubicBezTo>
                    <a:pt x="324917" y="928110"/>
                    <a:pt x="156523" y="1148091"/>
                    <a:pt x="62077" y="1113109"/>
                  </a:cubicBezTo>
                  <a:cubicBezTo>
                    <a:pt x="-32389" y="1078108"/>
                    <a:pt x="-17138" y="801401"/>
                    <a:pt x="96110" y="495054"/>
                  </a:cubicBezTo>
                  <a:cubicBezTo>
                    <a:pt x="209379" y="188687"/>
                    <a:pt x="377772" y="-31294"/>
                    <a:pt x="472238" y="3708"/>
                  </a:cubicBezTo>
                  <a:close/>
                </a:path>
              </a:pathLst>
            </a:custGeom>
            <a:solidFill>
              <a:srgbClr val="F9F3DF">
                <a:alpha val="74509"/>
              </a:srgbClr>
            </a:solidFill>
            <a:ln cap="flat" cmpd="sng" w="21400">
              <a:solidFill>
                <a:srgbClr val="E3E3E3">
                  <a:alpha val="74509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24"/>
            <p:cNvSpPr/>
            <p:nvPr/>
          </p:nvSpPr>
          <p:spPr>
            <a:xfrm>
              <a:off x="2777766" y="2325574"/>
              <a:ext cx="518458" cy="245747"/>
            </a:xfrm>
            <a:custGeom>
              <a:rect b="b" l="l" r="r" t="t"/>
              <a:pathLst>
                <a:path extrusionOk="0" h="245747" w="518458">
                  <a:moveTo>
                    <a:pt x="107" y="48"/>
                  </a:moveTo>
                  <a:cubicBezTo>
                    <a:pt x="178797" y="25077"/>
                    <a:pt x="346065" y="64788"/>
                    <a:pt x="515484" y="115123"/>
                  </a:cubicBezTo>
                  <a:cubicBezTo>
                    <a:pt x="525290" y="161304"/>
                    <a:pt x="512013" y="205367"/>
                    <a:pt x="471014" y="235007"/>
                  </a:cubicBezTo>
                  <a:cubicBezTo>
                    <a:pt x="452133" y="244049"/>
                    <a:pt x="438953" y="249926"/>
                    <a:pt x="414744" y="242249"/>
                  </a:cubicBezTo>
                  <a:cubicBezTo>
                    <a:pt x="273696" y="165459"/>
                    <a:pt x="136141" y="83683"/>
                    <a:pt x="107" y="48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1" name="Google Shape;1351;p24"/>
          <p:cNvGrpSpPr/>
          <p:nvPr/>
        </p:nvGrpSpPr>
        <p:grpSpPr>
          <a:xfrm>
            <a:off x="7211581" y="5104401"/>
            <a:ext cx="1849671" cy="827360"/>
            <a:chOff x="2777766" y="1944318"/>
            <a:chExt cx="6634400" cy="2967574"/>
          </a:xfrm>
        </p:grpSpPr>
        <p:sp>
          <p:nvSpPr>
            <p:cNvPr id="1352" name="Google Shape;1352;p24"/>
            <p:cNvSpPr/>
            <p:nvPr/>
          </p:nvSpPr>
          <p:spPr>
            <a:xfrm>
              <a:off x="4066792" y="2749509"/>
              <a:ext cx="5345374" cy="2162383"/>
            </a:xfrm>
            <a:custGeom>
              <a:rect b="b" l="l" r="r" t="t"/>
              <a:pathLst>
                <a:path extrusionOk="0" h="2162383" w="5345374">
                  <a:moveTo>
                    <a:pt x="37655" y="48"/>
                  </a:moveTo>
                  <a:cubicBezTo>
                    <a:pt x="192761" y="56688"/>
                    <a:pt x="361405" y="116977"/>
                    <a:pt x="550893" y="183347"/>
                  </a:cubicBezTo>
                  <a:cubicBezTo>
                    <a:pt x="802266" y="271369"/>
                    <a:pt x="1147376" y="396136"/>
                    <a:pt x="1317845" y="460606"/>
                  </a:cubicBezTo>
                  <a:cubicBezTo>
                    <a:pt x="1488314" y="525077"/>
                    <a:pt x="1740164" y="619979"/>
                    <a:pt x="1877562" y="671404"/>
                  </a:cubicBezTo>
                  <a:cubicBezTo>
                    <a:pt x="2014913" y="722839"/>
                    <a:pt x="2215119" y="798001"/>
                    <a:pt x="2322418" y="838416"/>
                  </a:cubicBezTo>
                  <a:cubicBezTo>
                    <a:pt x="2608511" y="946191"/>
                    <a:pt x="2618912" y="933275"/>
                    <a:pt x="2428965" y="705894"/>
                  </a:cubicBezTo>
                  <a:cubicBezTo>
                    <a:pt x="2371453" y="637057"/>
                    <a:pt x="2361671" y="618769"/>
                    <a:pt x="2377368" y="609320"/>
                  </a:cubicBezTo>
                  <a:cubicBezTo>
                    <a:pt x="2411315" y="588943"/>
                    <a:pt x="2492182" y="611825"/>
                    <a:pt x="2549656" y="658117"/>
                  </a:cubicBezTo>
                  <a:cubicBezTo>
                    <a:pt x="2678301" y="761711"/>
                    <a:pt x="2872011" y="886593"/>
                    <a:pt x="3074560" y="996521"/>
                  </a:cubicBezTo>
                  <a:cubicBezTo>
                    <a:pt x="3482277" y="1217777"/>
                    <a:pt x="3782258" y="1349813"/>
                    <a:pt x="4508330" y="1627476"/>
                  </a:cubicBezTo>
                  <a:cubicBezTo>
                    <a:pt x="4807833" y="1742033"/>
                    <a:pt x="5090078" y="1854600"/>
                    <a:pt x="5135532" y="1877650"/>
                  </a:cubicBezTo>
                  <a:cubicBezTo>
                    <a:pt x="5214703" y="1917779"/>
                    <a:pt x="5273196" y="1936820"/>
                    <a:pt x="5306191" y="2010134"/>
                  </a:cubicBezTo>
                  <a:cubicBezTo>
                    <a:pt x="5362084" y="2100011"/>
                    <a:pt x="5362951" y="2178002"/>
                    <a:pt x="5278749" y="2159762"/>
                  </a:cubicBezTo>
                  <a:cubicBezTo>
                    <a:pt x="5264748" y="2159924"/>
                    <a:pt x="4965491" y="2053863"/>
                    <a:pt x="4679170" y="1941201"/>
                  </a:cubicBezTo>
                  <a:cubicBezTo>
                    <a:pt x="4392820" y="1828539"/>
                    <a:pt x="3958737" y="1661661"/>
                    <a:pt x="3714563" y="1570355"/>
                  </a:cubicBezTo>
                  <a:cubicBezTo>
                    <a:pt x="3470361" y="1479058"/>
                    <a:pt x="3135262" y="1351089"/>
                    <a:pt x="2969908" y="1285976"/>
                  </a:cubicBezTo>
                  <a:cubicBezTo>
                    <a:pt x="2584460" y="1134176"/>
                    <a:pt x="2347107" y="1024458"/>
                    <a:pt x="1922968" y="856818"/>
                  </a:cubicBezTo>
                  <a:cubicBezTo>
                    <a:pt x="1498820" y="689149"/>
                    <a:pt x="747535" y="431712"/>
                    <a:pt x="485801" y="326241"/>
                  </a:cubicBezTo>
                  <a:cubicBezTo>
                    <a:pt x="315483" y="265653"/>
                    <a:pt x="158054" y="204336"/>
                    <a:pt x="107" y="143281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53" name="Google Shape;1353;p24"/>
            <p:cNvGrpSpPr/>
            <p:nvPr/>
          </p:nvGrpSpPr>
          <p:grpSpPr>
            <a:xfrm>
              <a:off x="4732110" y="3018916"/>
              <a:ext cx="4482855" cy="1707736"/>
              <a:chOff x="4732110" y="3018916"/>
              <a:chExt cx="4482855" cy="1707736"/>
            </a:xfrm>
          </p:grpSpPr>
          <p:sp>
            <p:nvSpPr>
              <p:cNvPr id="1354" name="Google Shape;1354;p24"/>
              <p:cNvSpPr/>
              <p:nvPr/>
            </p:nvSpPr>
            <p:spPr>
              <a:xfrm>
                <a:off x="4732110" y="3018916"/>
                <a:ext cx="1375397" cy="506999"/>
              </a:xfrm>
              <a:custGeom>
                <a:rect b="b" l="l" r="r" t="t"/>
                <a:pathLst>
                  <a:path extrusionOk="0" h="506999" w="1375397">
                    <a:moveTo>
                      <a:pt x="141470" y="88563"/>
                    </a:moveTo>
                    <a:cubicBezTo>
                      <a:pt x="219817" y="121585"/>
                      <a:pt x="323793" y="165431"/>
                      <a:pt x="372526" y="185989"/>
                    </a:cubicBezTo>
                    <a:cubicBezTo>
                      <a:pt x="483782" y="232961"/>
                      <a:pt x="654168" y="290736"/>
                      <a:pt x="694753" y="295247"/>
                    </a:cubicBezTo>
                    <a:cubicBezTo>
                      <a:pt x="740269" y="300312"/>
                      <a:pt x="683665" y="274136"/>
                      <a:pt x="573493" y="239174"/>
                    </a:cubicBezTo>
                    <a:cubicBezTo>
                      <a:pt x="476798" y="208505"/>
                      <a:pt x="462809" y="200967"/>
                      <a:pt x="492759" y="195743"/>
                    </a:cubicBezTo>
                    <a:cubicBezTo>
                      <a:pt x="507833" y="193092"/>
                      <a:pt x="501874" y="188423"/>
                      <a:pt x="462730" y="172158"/>
                    </a:cubicBezTo>
                    <a:cubicBezTo>
                      <a:pt x="396990" y="144834"/>
                      <a:pt x="379470" y="141431"/>
                      <a:pt x="374735" y="155083"/>
                    </a:cubicBezTo>
                    <a:cubicBezTo>
                      <a:pt x="370829" y="166302"/>
                      <a:pt x="368047" y="165510"/>
                      <a:pt x="271312" y="125543"/>
                    </a:cubicBezTo>
                    <a:cubicBezTo>
                      <a:pt x="177358" y="86703"/>
                      <a:pt x="83878" y="43292"/>
                      <a:pt x="104989" y="48278"/>
                    </a:cubicBezTo>
                    <a:cubicBezTo>
                      <a:pt x="110297" y="49545"/>
                      <a:pt x="189532" y="73506"/>
                      <a:pt x="281058" y="101522"/>
                    </a:cubicBezTo>
                    <a:cubicBezTo>
                      <a:pt x="455391" y="154925"/>
                      <a:pt x="566548" y="195348"/>
                      <a:pt x="750549" y="272296"/>
                    </a:cubicBezTo>
                    <a:cubicBezTo>
                      <a:pt x="811316" y="297701"/>
                      <a:pt x="926203" y="348511"/>
                      <a:pt x="1005852" y="377181"/>
                    </a:cubicBezTo>
                    <a:cubicBezTo>
                      <a:pt x="1085521" y="405831"/>
                      <a:pt x="1190720" y="448450"/>
                      <a:pt x="1238506" y="468434"/>
                    </a:cubicBezTo>
                    <a:cubicBezTo>
                      <a:pt x="1323344" y="503890"/>
                      <a:pt x="1383480" y="513942"/>
                      <a:pt x="1374681" y="502684"/>
                    </a:cubicBezTo>
                    <a:cubicBezTo>
                      <a:pt x="1372274" y="499597"/>
                      <a:pt x="1310697" y="475023"/>
                      <a:pt x="1237835" y="448074"/>
                    </a:cubicBezTo>
                    <a:cubicBezTo>
                      <a:pt x="1164993" y="421126"/>
                      <a:pt x="1034855" y="369583"/>
                      <a:pt x="948695" y="333533"/>
                    </a:cubicBezTo>
                    <a:cubicBezTo>
                      <a:pt x="862515" y="297503"/>
                      <a:pt x="730957" y="243705"/>
                      <a:pt x="656339" y="214006"/>
                    </a:cubicBezTo>
                    <a:cubicBezTo>
                      <a:pt x="511305" y="156290"/>
                      <a:pt x="29286" y="-3660"/>
                      <a:pt x="11825" y="139"/>
                    </a:cubicBezTo>
                    <a:cubicBezTo>
                      <a:pt x="6044" y="1386"/>
                      <a:pt x="816" y="8291"/>
                      <a:pt x="165" y="15473"/>
                    </a:cubicBezTo>
                    <a:cubicBezTo>
                      <a:pt x="-802" y="26276"/>
                      <a:pt x="23486" y="38840"/>
                      <a:pt x="141470" y="88563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24"/>
              <p:cNvSpPr/>
              <p:nvPr/>
            </p:nvSpPr>
            <p:spPr>
              <a:xfrm>
                <a:off x="6553550" y="3731410"/>
                <a:ext cx="583639" cy="243243"/>
              </a:xfrm>
              <a:custGeom>
                <a:rect b="b" l="l" r="r" t="t"/>
                <a:pathLst>
                  <a:path extrusionOk="0" h="243243" w="583639">
                    <a:moveTo>
                      <a:pt x="65010" y="39386"/>
                    </a:moveTo>
                    <a:cubicBezTo>
                      <a:pt x="147678" y="79195"/>
                      <a:pt x="329547" y="156202"/>
                      <a:pt x="356321" y="162752"/>
                    </a:cubicBezTo>
                    <a:cubicBezTo>
                      <a:pt x="368592" y="165739"/>
                      <a:pt x="422554" y="185525"/>
                      <a:pt x="476238" y="206696"/>
                    </a:cubicBezTo>
                    <a:cubicBezTo>
                      <a:pt x="529943" y="227887"/>
                      <a:pt x="577689" y="244349"/>
                      <a:pt x="582345" y="243300"/>
                    </a:cubicBezTo>
                    <a:cubicBezTo>
                      <a:pt x="596925" y="239996"/>
                      <a:pt x="502656" y="187088"/>
                      <a:pt x="439521" y="166709"/>
                    </a:cubicBezTo>
                    <a:cubicBezTo>
                      <a:pt x="364193" y="142412"/>
                      <a:pt x="135682" y="55650"/>
                      <a:pt x="88942" y="30087"/>
                    </a:cubicBezTo>
                    <a:cubicBezTo>
                      <a:pt x="51633" y="9687"/>
                      <a:pt x="-7201" y="-7843"/>
                      <a:pt x="987" y="3870"/>
                    </a:cubicBezTo>
                    <a:cubicBezTo>
                      <a:pt x="3690" y="7748"/>
                      <a:pt x="32495" y="23735"/>
                      <a:pt x="65010" y="3938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1356;p24"/>
              <p:cNvSpPr/>
              <p:nvPr/>
            </p:nvSpPr>
            <p:spPr>
              <a:xfrm>
                <a:off x="7221288" y="3976581"/>
                <a:ext cx="1107119" cy="441258"/>
              </a:xfrm>
              <a:custGeom>
                <a:rect b="b" l="l" r="r" t="t"/>
                <a:pathLst>
                  <a:path extrusionOk="0" h="441258" w="1107119">
                    <a:moveTo>
                      <a:pt x="229072" y="97058"/>
                    </a:moveTo>
                    <a:cubicBezTo>
                      <a:pt x="350726" y="144189"/>
                      <a:pt x="502981" y="207365"/>
                      <a:pt x="566274" y="229407"/>
                    </a:cubicBezTo>
                    <a:cubicBezTo>
                      <a:pt x="629567" y="251429"/>
                      <a:pt x="742146" y="296462"/>
                      <a:pt x="818717" y="330592"/>
                    </a:cubicBezTo>
                    <a:cubicBezTo>
                      <a:pt x="999067" y="410983"/>
                      <a:pt x="1095033" y="443867"/>
                      <a:pt x="1106634" y="441236"/>
                    </a:cubicBezTo>
                    <a:cubicBezTo>
                      <a:pt x="1128140" y="436368"/>
                      <a:pt x="682068" y="244781"/>
                      <a:pt x="499272" y="180357"/>
                    </a:cubicBezTo>
                    <a:cubicBezTo>
                      <a:pt x="448132" y="162352"/>
                      <a:pt x="346761" y="119654"/>
                      <a:pt x="268256" y="88907"/>
                    </a:cubicBezTo>
                    <a:cubicBezTo>
                      <a:pt x="189771" y="58159"/>
                      <a:pt x="93095" y="26917"/>
                      <a:pt x="59120" y="16035"/>
                    </a:cubicBezTo>
                    <a:cubicBezTo>
                      <a:pt x="-64191" y="-23478"/>
                      <a:pt x="12794" y="13225"/>
                      <a:pt x="229072" y="97058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24"/>
              <p:cNvSpPr/>
              <p:nvPr/>
            </p:nvSpPr>
            <p:spPr>
              <a:xfrm>
                <a:off x="8482745" y="4422984"/>
                <a:ext cx="732220" cy="293102"/>
              </a:xfrm>
              <a:custGeom>
                <a:rect b="b" l="l" r="r" t="t"/>
                <a:pathLst>
                  <a:path extrusionOk="0" h="293102" w="732220">
                    <a:moveTo>
                      <a:pt x="13727" y="13136"/>
                    </a:moveTo>
                    <a:cubicBezTo>
                      <a:pt x="24026" y="17350"/>
                      <a:pt x="68853" y="41489"/>
                      <a:pt x="119065" y="58762"/>
                    </a:cubicBezTo>
                    <a:cubicBezTo>
                      <a:pt x="169258" y="76036"/>
                      <a:pt x="291800" y="126609"/>
                      <a:pt x="386799" y="167724"/>
                    </a:cubicBezTo>
                    <a:cubicBezTo>
                      <a:pt x="682055" y="295502"/>
                      <a:pt x="700759" y="293365"/>
                      <a:pt x="719048" y="293226"/>
                    </a:cubicBezTo>
                    <a:cubicBezTo>
                      <a:pt x="728854" y="293127"/>
                      <a:pt x="734615" y="289843"/>
                      <a:pt x="731853" y="285886"/>
                    </a:cubicBezTo>
                    <a:cubicBezTo>
                      <a:pt x="725539" y="276844"/>
                      <a:pt x="591278" y="220987"/>
                      <a:pt x="492570" y="186342"/>
                    </a:cubicBezTo>
                    <a:cubicBezTo>
                      <a:pt x="451434" y="171899"/>
                      <a:pt x="369732" y="139153"/>
                      <a:pt x="310997" y="113570"/>
                    </a:cubicBezTo>
                    <a:cubicBezTo>
                      <a:pt x="176873" y="55141"/>
                      <a:pt x="9782" y="-5819"/>
                      <a:pt x="1377" y="611"/>
                    </a:cubicBezTo>
                    <a:cubicBezTo>
                      <a:pt x="-2135" y="3263"/>
                      <a:pt x="3429" y="8921"/>
                      <a:pt x="13727" y="13136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24"/>
              <p:cNvSpPr/>
              <p:nvPr/>
            </p:nvSpPr>
            <p:spPr>
              <a:xfrm>
                <a:off x="8777934" y="4625666"/>
                <a:ext cx="245112" cy="100986"/>
              </a:xfrm>
              <a:custGeom>
                <a:rect b="b" l="l" r="r" t="t"/>
                <a:pathLst>
                  <a:path extrusionOk="0" h="100986" w="245112">
                    <a:moveTo>
                      <a:pt x="111737" y="59150"/>
                    </a:moveTo>
                    <a:cubicBezTo>
                      <a:pt x="181916" y="90194"/>
                      <a:pt x="234495" y="102818"/>
                      <a:pt x="242802" y="100958"/>
                    </a:cubicBezTo>
                    <a:cubicBezTo>
                      <a:pt x="251088" y="99078"/>
                      <a:pt x="239448" y="89798"/>
                      <a:pt x="213483" y="77571"/>
                    </a:cubicBezTo>
                    <a:cubicBezTo>
                      <a:pt x="170571" y="57369"/>
                      <a:pt x="8214" y="-1573"/>
                      <a:pt x="402" y="188"/>
                    </a:cubicBezTo>
                    <a:cubicBezTo>
                      <a:pt x="-1867" y="702"/>
                      <a:pt x="47714" y="30836"/>
                      <a:pt x="111737" y="59150"/>
                    </a:cubicBezTo>
                    <a:close/>
                  </a:path>
                </a:pathLst>
              </a:custGeom>
              <a:solidFill>
                <a:srgbClr val="5F320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59" name="Google Shape;1359;p24"/>
            <p:cNvSpPr/>
            <p:nvPr/>
          </p:nvSpPr>
          <p:spPr>
            <a:xfrm>
              <a:off x="3005619" y="1944318"/>
              <a:ext cx="1519252" cy="1481773"/>
            </a:xfrm>
            <a:custGeom>
              <a:rect b="b" l="l" r="r" t="t"/>
              <a:pathLst>
                <a:path extrusionOk="0" h="1481773" w="1519252">
                  <a:moveTo>
                    <a:pt x="459478" y="571"/>
                  </a:moveTo>
                  <a:cubicBezTo>
                    <a:pt x="362309" y="-12013"/>
                    <a:pt x="203583" y="203892"/>
                    <a:pt x="95957" y="495023"/>
                  </a:cubicBezTo>
                  <a:cubicBezTo>
                    <a:pt x="-15575" y="796918"/>
                    <a:pt x="-32129" y="1070737"/>
                    <a:pt x="58708" y="1111238"/>
                  </a:cubicBezTo>
                  <a:lnTo>
                    <a:pt x="56675" y="1116660"/>
                  </a:lnTo>
                  <a:cubicBezTo>
                    <a:pt x="576613" y="1394812"/>
                    <a:pt x="952919" y="1443210"/>
                    <a:pt x="1047326" y="1478167"/>
                  </a:cubicBezTo>
                  <a:cubicBezTo>
                    <a:pt x="1141713" y="1513152"/>
                    <a:pt x="1310127" y="1292974"/>
                    <a:pt x="1423356" y="986726"/>
                  </a:cubicBezTo>
                  <a:cubicBezTo>
                    <a:pt x="1536526" y="680616"/>
                    <a:pt x="1551876" y="403751"/>
                    <a:pt x="1457488" y="368769"/>
                  </a:cubicBezTo>
                  <a:cubicBezTo>
                    <a:pt x="1363200" y="333847"/>
                    <a:pt x="977325" y="99838"/>
                    <a:pt x="475972" y="5874"/>
                  </a:cubicBezTo>
                  <a:cubicBezTo>
                    <a:pt x="474690" y="5082"/>
                    <a:pt x="473388" y="4350"/>
                    <a:pt x="472066" y="3677"/>
                  </a:cubicBezTo>
                  <a:cubicBezTo>
                    <a:pt x="468041" y="2174"/>
                    <a:pt x="463838" y="1145"/>
                    <a:pt x="459478" y="571"/>
                  </a:cubicBezTo>
                  <a:close/>
                </a:path>
              </a:pathLst>
            </a:custGeom>
            <a:solidFill>
              <a:srgbClr val="F9F3D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24"/>
            <p:cNvSpPr/>
            <p:nvPr/>
          </p:nvSpPr>
          <p:spPr>
            <a:xfrm>
              <a:off x="3011520" y="1956399"/>
              <a:ext cx="534092" cy="1116717"/>
            </a:xfrm>
            <a:custGeom>
              <a:rect b="b" l="l" r="r" t="t"/>
              <a:pathLst>
                <a:path extrusionOk="0" h="1116717" w="534092">
                  <a:moveTo>
                    <a:pt x="472238" y="3708"/>
                  </a:moveTo>
                  <a:cubicBezTo>
                    <a:pt x="566685" y="38709"/>
                    <a:pt x="551454" y="315417"/>
                    <a:pt x="438186" y="621764"/>
                  </a:cubicBezTo>
                  <a:cubicBezTo>
                    <a:pt x="324917" y="928110"/>
                    <a:pt x="156523" y="1148091"/>
                    <a:pt x="62077" y="1113109"/>
                  </a:cubicBezTo>
                  <a:cubicBezTo>
                    <a:pt x="-32389" y="1078108"/>
                    <a:pt x="-17138" y="801401"/>
                    <a:pt x="96110" y="495054"/>
                  </a:cubicBezTo>
                  <a:cubicBezTo>
                    <a:pt x="209379" y="188687"/>
                    <a:pt x="377772" y="-31294"/>
                    <a:pt x="472238" y="3708"/>
                  </a:cubicBezTo>
                  <a:close/>
                </a:path>
              </a:pathLst>
            </a:custGeom>
            <a:solidFill>
              <a:srgbClr val="F9F3DF">
                <a:alpha val="74509"/>
              </a:srgbClr>
            </a:solidFill>
            <a:ln cap="flat" cmpd="sng" w="21400">
              <a:solidFill>
                <a:srgbClr val="E3E3E3">
                  <a:alpha val="74509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24"/>
            <p:cNvSpPr/>
            <p:nvPr/>
          </p:nvSpPr>
          <p:spPr>
            <a:xfrm>
              <a:off x="2777766" y="2325574"/>
              <a:ext cx="518458" cy="245747"/>
            </a:xfrm>
            <a:custGeom>
              <a:rect b="b" l="l" r="r" t="t"/>
              <a:pathLst>
                <a:path extrusionOk="0" h="245747" w="518458">
                  <a:moveTo>
                    <a:pt x="107" y="48"/>
                  </a:moveTo>
                  <a:cubicBezTo>
                    <a:pt x="178797" y="25077"/>
                    <a:pt x="346065" y="64788"/>
                    <a:pt x="515484" y="115123"/>
                  </a:cubicBezTo>
                  <a:cubicBezTo>
                    <a:pt x="525290" y="161304"/>
                    <a:pt x="512013" y="205367"/>
                    <a:pt x="471014" y="235007"/>
                  </a:cubicBezTo>
                  <a:cubicBezTo>
                    <a:pt x="452133" y="244049"/>
                    <a:pt x="438953" y="249926"/>
                    <a:pt x="414744" y="242249"/>
                  </a:cubicBezTo>
                  <a:cubicBezTo>
                    <a:pt x="273696" y="165459"/>
                    <a:pt x="136141" y="83683"/>
                    <a:pt x="107" y="48"/>
                  </a:cubicBezTo>
                  <a:close/>
                </a:path>
              </a:pathLst>
            </a:custGeom>
            <a:solidFill>
              <a:srgbClr val="783E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2" name="Google Shape;1362;p24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4 Map">
  <p:cSld name="CUSTOM_13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5"/>
          <p:cNvSpPr/>
          <p:nvPr/>
        </p:nvSpPr>
        <p:spPr>
          <a:xfrm flipH="1">
            <a:off x="30279" y="15899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5" name="Google Shape;1365;p25"/>
          <p:cNvSpPr/>
          <p:nvPr/>
        </p:nvSpPr>
        <p:spPr>
          <a:xfrm>
            <a:off x="3193399" y="0"/>
            <a:ext cx="9025156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76056" y="2896435"/>
                  <a:pt x="3902272" y="3619099"/>
                </a:cubicBezTo>
                <a:cubicBezTo>
                  <a:pt x="3728488" y="4341763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6" name="Google Shape;1366;p25"/>
          <p:cNvSpPr/>
          <p:nvPr/>
        </p:nvSpPr>
        <p:spPr>
          <a:xfrm flipH="1">
            <a:off x="0" y="0"/>
            <a:ext cx="46677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5"/>
          <p:cNvSpPr/>
          <p:nvPr/>
        </p:nvSpPr>
        <p:spPr>
          <a:xfrm>
            <a:off x="3206" y="6253300"/>
            <a:ext cx="12196724" cy="606838"/>
          </a:xfrm>
          <a:custGeom>
            <a:rect b="b" l="l" r="r" t="t"/>
            <a:pathLst>
              <a:path extrusionOk="0" h="2110740" w="6278880">
                <a:moveTo>
                  <a:pt x="6278880" y="0"/>
                </a:moveTo>
                <a:lnTo>
                  <a:pt x="6278880" y="2110740"/>
                </a:lnTo>
                <a:lnTo>
                  <a:pt x="0" y="2110740"/>
                </a:lnTo>
                <a:lnTo>
                  <a:pt x="0" y="64770"/>
                </a:lnTo>
                <a:cubicBezTo>
                  <a:pt x="551498" y="11430"/>
                  <a:pt x="1060133" y="21907"/>
                  <a:pt x="1631633" y="96203"/>
                </a:cubicBezTo>
                <a:lnTo>
                  <a:pt x="2190750" y="169545"/>
                </a:lnTo>
                <a:cubicBezTo>
                  <a:pt x="2744153" y="241935"/>
                  <a:pt x="3222308" y="253365"/>
                  <a:pt x="3778568" y="206692"/>
                </a:cubicBezTo>
                <a:lnTo>
                  <a:pt x="6278880" y="0"/>
                </a:lnTo>
                <a:close/>
              </a:path>
            </a:pathLst>
          </a:custGeom>
          <a:solidFill>
            <a:srgbClr val="C3D2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8" name="Google Shape;1368;p25"/>
          <p:cNvSpPr txBox="1"/>
          <p:nvPr>
            <p:ph idx="1" type="subTitle"/>
          </p:nvPr>
        </p:nvSpPr>
        <p:spPr>
          <a:xfrm>
            <a:off x="8225931" y="1882375"/>
            <a:ext cx="33978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369" name="Google Shape;1369;p25"/>
          <p:cNvSpPr txBox="1"/>
          <p:nvPr>
            <p:ph idx="2" type="subTitle"/>
          </p:nvPr>
        </p:nvSpPr>
        <p:spPr>
          <a:xfrm>
            <a:off x="8225931" y="4102757"/>
            <a:ext cx="33978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370" name="Google Shape;1370;p25"/>
          <p:cNvSpPr txBox="1"/>
          <p:nvPr>
            <p:ph idx="3" type="body"/>
          </p:nvPr>
        </p:nvSpPr>
        <p:spPr>
          <a:xfrm>
            <a:off x="8225925" y="2318375"/>
            <a:ext cx="3397800" cy="15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371" name="Google Shape;1371;p25"/>
          <p:cNvSpPr txBox="1"/>
          <p:nvPr>
            <p:ph idx="4" type="body"/>
          </p:nvPr>
        </p:nvSpPr>
        <p:spPr>
          <a:xfrm>
            <a:off x="8225925" y="4506700"/>
            <a:ext cx="3397800" cy="15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grpSp>
        <p:nvGrpSpPr>
          <p:cNvPr id="1372" name="Google Shape;1372;p25"/>
          <p:cNvGrpSpPr/>
          <p:nvPr/>
        </p:nvGrpSpPr>
        <p:grpSpPr>
          <a:xfrm flipH="1">
            <a:off x="10136075" y="4709659"/>
            <a:ext cx="2055935" cy="1822734"/>
            <a:chOff x="312287" y="2474659"/>
            <a:chExt cx="2584132" cy="2291018"/>
          </a:xfrm>
        </p:grpSpPr>
        <p:grpSp>
          <p:nvGrpSpPr>
            <p:cNvPr id="1373" name="Google Shape;1373;p25"/>
            <p:cNvGrpSpPr/>
            <p:nvPr/>
          </p:nvGrpSpPr>
          <p:grpSpPr>
            <a:xfrm>
              <a:off x="312287" y="3216657"/>
              <a:ext cx="1139189" cy="1517680"/>
              <a:chOff x="3221354" y="3283267"/>
              <a:chExt cx="1139189" cy="1517680"/>
            </a:xfrm>
          </p:grpSpPr>
          <p:sp>
            <p:nvSpPr>
              <p:cNvPr id="1374" name="Google Shape;1374;p25"/>
              <p:cNvSpPr/>
              <p:nvPr/>
            </p:nvSpPr>
            <p:spPr>
              <a:xfrm>
                <a:off x="3742372" y="3283267"/>
                <a:ext cx="98107" cy="1415414"/>
              </a:xfrm>
              <a:custGeom>
                <a:rect b="b" l="l" r="r" t="t"/>
                <a:pathLst>
                  <a:path extrusionOk="0" h="1415414" w="98107">
                    <a:moveTo>
                      <a:pt x="48577" y="0"/>
                    </a:moveTo>
                    <a:lnTo>
                      <a:pt x="73342" y="707707"/>
                    </a:lnTo>
                    <a:lnTo>
                      <a:pt x="98107" y="1415415"/>
                    </a:lnTo>
                    <a:lnTo>
                      <a:pt x="48577" y="1415415"/>
                    </a:lnTo>
                    <a:lnTo>
                      <a:pt x="0" y="1415415"/>
                    </a:lnTo>
                    <a:lnTo>
                      <a:pt x="23813" y="707707"/>
                    </a:ln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25"/>
              <p:cNvSpPr/>
              <p:nvPr/>
            </p:nvSpPr>
            <p:spPr>
              <a:xfrm>
                <a:off x="3574732" y="3283267"/>
                <a:ext cx="217686" cy="391328"/>
              </a:xfrm>
              <a:custGeom>
                <a:rect b="b" l="l" r="r" t="t"/>
                <a:pathLst>
                  <a:path extrusionOk="0" h="391328" w="217686">
                    <a:moveTo>
                      <a:pt x="216217" y="0"/>
                    </a:moveTo>
                    <a:cubicBezTo>
                      <a:pt x="180975" y="184785"/>
                      <a:pt x="132397" y="311467"/>
                      <a:pt x="0" y="371475"/>
                    </a:cubicBezTo>
                    <a:cubicBezTo>
                      <a:pt x="183832" y="454342"/>
                      <a:pt x="226695" y="267652"/>
                      <a:pt x="21621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25"/>
              <p:cNvSpPr/>
              <p:nvPr/>
            </p:nvSpPr>
            <p:spPr>
              <a:xfrm>
                <a:off x="3789690" y="3283267"/>
                <a:ext cx="217476" cy="391328"/>
              </a:xfrm>
              <a:custGeom>
                <a:rect b="b" l="l" r="r" t="t"/>
                <a:pathLst>
                  <a:path extrusionOk="0" h="391328" w="217476">
                    <a:moveTo>
                      <a:pt x="1259" y="0"/>
                    </a:moveTo>
                    <a:cubicBezTo>
                      <a:pt x="36501" y="184785"/>
                      <a:pt x="85079" y="311467"/>
                      <a:pt x="217476" y="371475"/>
                    </a:cubicBezTo>
                    <a:cubicBezTo>
                      <a:pt x="33644" y="454342"/>
                      <a:pt x="-8266" y="267652"/>
                      <a:pt x="1259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25"/>
              <p:cNvSpPr/>
              <p:nvPr/>
            </p:nvSpPr>
            <p:spPr>
              <a:xfrm>
                <a:off x="3512819" y="3445192"/>
                <a:ext cx="279982" cy="505009"/>
              </a:xfrm>
              <a:custGeom>
                <a:rect b="b" l="l" r="r" t="t"/>
                <a:pathLst>
                  <a:path extrusionOk="0" h="505009" w="279982">
                    <a:moveTo>
                      <a:pt x="278130" y="0"/>
                    </a:moveTo>
                    <a:cubicBezTo>
                      <a:pt x="233363" y="238125"/>
                      <a:pt x="170497" y="401002"/>
                      <a:pt x="0" y="479107"/>
                    </a:cubicBezTo>
                    <a:cubicBezTo>
                      <a:pt x="236220" y="586740"/>
                      <a:pt x="291465" y="345757"/>
                      <a:pt x="27813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25"/>
              <p:cNvSpPr/>
              <p:nvPr/>
            </p:nvSpPr>
            <p:spPr>
              <a:xfrm>
                <a:off x="3789307" y="3445192"/>
                <a:ext cx="279772" cy="505009"/>
              </a:xfrm>
              <a:custGeom>
                <a:rect b="b" l="l" r="r" t="t"/>
                <a:pathLst>
                  <a:path extrusionOk="0" h="505009" w="279772">
                    <a:moveTo>
                      <a:pt x="1642" y="0"/>
                    </a:moveTo>
                    <a:cubicBezTo>
                      <a:pt x="46410" y="238125"/>
                      <a:pt x="109275" y="401002"/>
                      <a:pt x="279772" y="479107"/>
                    </a:cubicBezTo>
                    <a:cubicBezTo>
                      <a:pt x="43552" y="586740"/>
                      <a:pt x="-10740" y="345757"/>
                      <a:pt x="1642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9" name="Google Shape;1379;p25"/>
              <p:cNvSpPr/>
              <p:nvPr/>
            </p:nvSpPr>
            <p:spPr>
              <a:xfrm>
                <a:off x="3440429" y="3614737"/>
                <a:ext cx="352726" cy="505073"/>
              </a:xfrm>
              <a:custGeom>
                <a:rect b="b" l="l" r="r" t="t"/>
                <a:pathLst>
                  <a:path extrusionOk="0" h="505073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6710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0" name="Google Shape;1380;p25"/>
              <p:cNvSpPr/>
              <p:nvPr/>
            </p:nvSpPr>
            <p:spPr>
              <a:xfrm>
                <a:off x="3788762" y="3614737"/>
                <a:ext cx="352706" cy="505073"/>
              </a:xfrm>
              <a:custGeom>
                <a:rect b="b" l="l" r="r" t="t"/>
                <a:pathLst>
                  <a:path extrusionOk="0" h="505073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6710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1" name="Google Shape;1381;p25"/>
              <p:cNvSpPr/>
              <p:nvPr/>
            </p:nvSpPr>
            <p:spPr>
              <a:xfrm>
                <a:off x="3440429" y="3933824"/>
                <a:ext cx="352726" cy="505009"/>
              </a:xfrm>
              <a:custGeom>
                <a:rect b="b" l="l" r="r" t="t"/>
                <a:pathLst>
                  <a:path extrusionOk="0" h="505009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5757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2" name="Google Shape;1382;p25"/>
              <p:cNvSpPr/>
              <p:nvPr/>
            </p:nvSpPr>
            <p:spPr>
              <a:xfrm>
                <a:off x="3788762" y="3933824"/>
                <a:ext cx="352706" cy="505009"/>
              </a:xfrm>
              <a:custGeom>
                <a:rect b="b" l="l" r="r" t="t"/>
                <a:pathLst>
                  <a:path extrusionOk="0" h="505009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5757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3" name="Google Shape;1383;p25"/>
              <p:cNvSpPr/>
              <p:nvPr/>
            </p:nvSpPr>
            <p:spPr>
              <a:xfrm>
                <a:off x="3264217" y="4112894"/>
                <a:ext cx="530137" cy="505073"/>
              </a:xfrm>
              <a:custGeom>
                <a:rect b="b" l="l" r="r" t="t"/>
                <a:pathLst>
                  <a:path extrusionOk="0" h="505073" w="530137">
                    <a:moveTo>
                      <a:pt x="526733" y="0"/>
                    </a:moveTo>
                    <a:cubicBezTo>
                      <a:pt x="441960" y="238125"/>
                      <a:pt x="322897" y="401003"/>
                      <a:pt x="0" y="479108"/>
                    </a:cubicBezTo>
                    <a:cubicBezTo>
                      <a:pt x="447675" y="586740"/>
                      <a:pt x="551498" y="346710"/>
                      <a:pt x="52673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4" name="Google Shape;1384;p25"/>
              <p:cNvSpPr/>
              <p:nvPr/>
            </p:nvSpPr>
            <p:spPr>
              <a:xfrm>
                <a:off x="3787754" y="4112894"/>
                <a:ext cx="529927" cy="505073"/>
              </a:xfrm>
              <a:custGeom>
                <a:rect b="b" l="l" r="r" t="t"/>
                <a:pathLst>
                  <a:path extrusionOk="0" h="505073" w="529927">
                    <a:moveTo>
                      <a:pt x="3195" y="0"/>
                    </a:moveTo>
                    <a:cubicBezTo>
                      <a:pt x="87967" y="238125"/>
                      <a:pt x="207030" y="401003"/>
                      <a:pt x="529927" y="479108"/>
                    </a:cubicBezTo>
                    <a:cubicBezTo>
                      <a:pt x="82252" y="586740"/>
                      <a:pt x="-20618" y="346710"/>
                      <a:pt x="31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5" name="Google Shape;1385;p25"/>
              <p:cNvSpPr/>
              <p:nvPr/>
            </p:nvSpPr>
            <p:spPr>
              <a:xfrm>
                <a:off x="3221354" y="4254817"/>
                <a:ext cx="573247" cy="546130"/>
              </a:xfrm>
              <a:custGeom>
                <a:rect b="b" l="l" r="r" t="t"/>
                <a:pathLst>
                  <a:path extrusionOk="0" h="546130" w="573247">
                    <a:moveTo>
                      <a:pt x="569595" y="0"/>
                    </a:moveTo>
                    <a:cubicBezTo>
                      <a:pt x="477203" y="257175"/>
                      <a:pt x="349568" y="434340"/>
                      <a:pt x="0" y="518160"/>
                    </a:cubicBezTo>
                    <a:cubicBezTo>
                      <a:pt x="483870" y="634365"/>
                      <a:pt x="596265" y="374332"/>
                      <a:pt x="5695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6" name="Google Shape;1386;p25"/>
              <p:cNvSpPr/>
              <p:nvPr/>
            </p:nvSpPr>
            <p:spPr>
              <a:xfrm>
                <a:off x="3787506" y="4254817"/>
                <a:ext cx="573037" cy="546130"/>
              </a:xfrm>
              <a:custGeom>
                <a:rect b="b" l="l" r="r" t="t"/>
                <a:pathLst>
                  <a:path extrusionOk="0" h="546130" w="573037">
                    <a:moveTo>
                      <a:pt x="3443" y="0"/>
                    </a:moveTo>
                    <a:cubicBezTo>
                      <a:pt x="95835" y="257175"/>
                      <a:pt x="223470" y="434340"/>
                      <a:pt x="573038" y="518160"/>
                    </a:cubicBezTo>
                    <a:cubicBezTo>
                      <a:pt x="89168" y="634365"/>
                      <a:pt x="-22275" y="374332"/>
                      <a:pt x="344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7" name="Google Shape;1387;p25"/>
            <p:cNvGrpSpPr/>
            <p:nvPr/>
          </p:nvGrpSpPr>
          <p:grpSpPr>
            <a:xfrm>
              <a:off x="758057" y="2821369"/>
              <a:ext cx="1388744" cy="1848705"/>
              <a:chOff x="3667124" y="2887979"/>
              <a:chExt cx="1388744" cy="1848705"/>
            </a:xfrm>
          </p:grpSpPr>
          <p:sp>
            <p:nvSpPr>
              <p:cNvPr id="1388" name="Google Shape;1388;p25"/>
              <p:cNvSpPr/>
              <p:nvPr/>
            </p:nvSpPr>
            <p:spPr>
              <a:xfrm>
                <a:off x="4301489" y="2887979"/>
                <a:ext cx="120014" cy="1724977"/>
              </a:xfrm>
              <a:custGeom>
                <a:rect b="b" l="l" r="r" t="t"/>
                <a:pathLst>
                  <a:path extrusionOk="0" h="1724977" w="120014">
                    <a:moveTo>
                      <a:pt x="60007" y="0"/>
                    </a:moveTo>
                    <a:lnTo>
                      <a:pt x="90488" y="862013"/>
                    </a:lnTo>
                    <a:lnTo>
                      <a:pt x="120015" y="1724977"/>
                    </a:lnTo>
                    <a:lnTo>
                      <a:pt x="60007" y="1724977"/>
                    </a:lnTo>
                    <a:lnTo>
                      <a:pt x="0" y="1724977"/>
                    </a:lnTo>
                    <a:lnTo>
                      <a:pt x="30480" y="862013"/>
                    </a:ln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1389;p25"/>
              <p:cNvSpPr/>
              <p:nvPr/>
            </p:nvSpPr>
            <p:spPr>
              <a:xfrm>
                <a:off x="4098607" y="2887979"/>
                <a:ext cx="264603" cy="476678"/>
              </a:xfrm>
              <a:custGeom>
                <a:rect b="b" l="l" r="r" t="t"/>
                <a:pathLst>
                  <a:path extrusionOk="0" h="476678" w="264603">
                    <a:moveTo>
                      <a:pt x="262890" y="0"/>
                    </a:moveTo>
                    <a:cubicBezTo>
                      <a:pt x="220027" y="224790"/>
                      <a:pt x="160972" y="379095"/>
                      <a:pt x="0" y="452438"/>
                    </a:cubicBezTo>
                    <a:cubicBezTo>
                      <a:pt x="223838" y="553402"/>
                      <a:pt x="275272" y="326707"/>
                      <a:pt x="2628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1390;p25"/>
              <p:cNvSpPr/>
              <p:nvPr/>
            </p:nvSpPr>
            <p:spPr>
              <a:xfrm>
                <a:off x="4359804" y="2887979"/>
                <a:ext cx="264582" cy="476678"/>
              </a:xfrm>
              <a:custGeom>
                <a:rect b="b" l="l" r="r" t="t"/>
                <a:pathLst>
                  <a:path extrusionOk="0" h="476678" w="264582">
                    <a:moveTo>
                      <a:pt x="1692" y="0"/>
                    </a:moveTo>
                    <a:cubicBezTo>
                      <a:pt x="44555" y="224790"/>
                      <a:pt x="103610" y="379095"/>
                      <a:pt x="264583" y="452438"/>
                    </a:cubicBezTo>
                    <a:cubicBezTo>
                      <a:pt x="41698" y="553402"/>
                      <a:pt x="-10690" y="326707"/>
                      <a:pt x="169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25"/>
              <p:cNvSpPr/>
              <p:nvPr/>
            </p:nvSpPr>
            <p:spPr>
              <a:xfrm>
                <a:off x="4022407" y="3085146"/>
                <a:ext cx="341347" cy="615255"/>
              </a:xfrm>
              <a:custGeom>
                <a:rect b="b" l="l" r="r" t="t"/>
                <a:pathLst>
                  <a:path extrusionOk="0" h="615255" w="341347">
                    <a:moveTo>
                      <a:pt x="339090" y="0"/>
                    </a:moveTo>
                    <a:cubicBezTo>
                      <a:pt x="283845" y="289560"/>
                      <a:pt x="207645" y="488633"/>
                      <a:pt x="0" y="583883"/>
                    </a:cubicBezTo>
                    <a:cubicBezTo>
                      <a:pt x="288608" y="714375"/>
                      <a:pt x="355283" y="421958"/>
                      <a:pt x="3390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25"/>
              <p:cNvSpPr/>
              <p:nvPr/>
            </p:nvSpPr>
            <p:spPr>
              <a:xfrm>
                <a:off x="4359470" y="3085146"/>
                <a:ext cx="341116" cy="615255"/>
              </a:xfrm>
              <a:custGeom>
                <a:rect b="b" l="l" r="r" t="t"/>
                <a:pathLst>
                  <a:path extrusionOk="0" h="615255" w="341116">
                    <a:moveTo>
                      <a:pt x="2026" y="0"/>
                    </a:moveTo>
                    <a:cubicBezTo>
                      <a:pt x="57271" y="289560"/>
                      <a:pt x="133471" y="488633"/>
                      <a:pt x="341116" y="583883"/>
                    </a:cubicBezTo>
                    <a:cubicBezTo>
                      <a:pt x="53461" y="714375"/>
                      <a:pt x="-13214" y="421958"/>
                      <a:pt x="2026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25"/>
              <p:cNvSpPr/>
              <p:nvPr/>
            </p:nvSpPr>
            <p:spPr>
              <a:xfrm>
                <a:off x="3933824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427672" y="0"/>
                    </a:moveTo>
                    <a:cubicBezTo>
                      <a:pt x="359092" y="289560"/>
                      <a:pt x="261938" y="488632"/>
                      <a:pt x="0" y="583882"/>
                    </a:cubicBezTo>
                    <a:cubicBezTo>
                      <a:pt x="363855" y="715328"/>
                      <a:pt x="447675" y="421957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25"/>
              <p:cNvSpPr/>
              <p:nvPr/>
            </p:nvSpPr>
            <p:spPr>
              <a:xfrm>
                <a:off x="4358747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2749" y="0"/>
                    </a:moveTo>
                    <a:cubicBezTo>
                      <a:pt x="71330" y="289560"/>
                      <a:pt x="168484" y="488632"/>
                      <a:pt x="430422" y="583882"/>
                    </a:cubicBezTo>
                    <a:cubicBezTo>
                      <a:pt x="66567" y="715328"/>
                      <a:pt x="-17253" y="421957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5" name="Google Shape;1395;p25"/>
              <p:cNvSpPr/>
              <p:nvPr/>
            </p:nvSpPr>
            <p:spPr>
              <a:xfrm>
                <a:off x="3933824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427672" y="0"/>
                    </a:moveTo>
                    <a:cubicBezTo>
                      <a:pt x="359092" y="289560"/>
                      <a:pt x="261938" y="488633"/>
                      <a:pt x="0" y="583883"/>
                    </a:cubicBezTo>
                    <a:cubicBezTo>
                      <a:pt x="363855" y="714375"/>
                      <a:pt x="447675" y="421958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6" name="Google Shape;1396;p25"/>
              <p:cNvSpPr/>
              <p:nvPr/>
            </p:nvSpPr>
            <p:spPr>
              <a:xfrm>
                <a:off x="4358747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2749" y="0"/>
                    </a:moveTo>
                    <a:cubicBezTo>
                      <a:pt x="71330" y="289560"/>
                      <a:pt x="168484" y="488633"/>
                      <a:pt x="430422" y="583883"/>
                    </a:cubicBezTo>
                    <a:cubicBezTo>
                      <a:pt x="66567" y="714375"/>
                      <a:pt x="-17253" y="421958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7" name="Google Shape;1397;p25"/>
              <p:cNvSpPr/>
              <p:nvPr/>
            </p:nvSpPr>
            <p:spPr>
              <a:xfrm>
                <a:off x="3719512" y="3899534"/>
                <a:ext cx="645992" cy="615255"/>
              </a:xfrm>
              <a:custGeom>
                <a:rect b="b" l="l" r="r" t="t"/>
                <a:pathLst>
                  <a:path extrusionOk="0" h="615255" w="645992">
                    <a:moveTo>
                      <a:pt x="641985" y="0"/>
                    </a:moveTo>
                    <a:cubicBezTo>
                      <a:pt x="538163" y="289560"/>
                      <a:pt x="393383" y="488633"/>
                      <a:pt x="0" y="583883"/>
                    </a:cubicBezTo>
                    <a:cubicBezTo>
                      <a:pt x="545783" y="714375"/>
                      <a:pt x="671513" y="421958"/>
                      <a:pt x="641985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8" name="Google Shape;1398;p25"/>
              <p:cNvSpPr/>
              <p:nvPr/>
            </p:nvSpPr>
            <p:spPr>
              <a:xfrm>
                <a:off x="4357488" y="3899534"/>
                <a:ext cx="645993" cy="615255"/>
              </a:xfrm>
              <a:custGeom>
                <a:rect b="b" l="l" r="r" t="t"/>
                <a:pathLst>
                  <a:path extrusionOk="0" h="615255" w="645993">
                    <a:moveTo>
                      <a:pt x="4008" y="0"/>
                    </a:moveTo>
                    <a:cubicBezTo>
                      <a:pt x="107831" y="289560"/>
                      <a:pt x="252611" y="488633"/>
                      <a:pt x="645993" y="583883"/>
                    </a:cubicBezTo>
                    <a:cubicBezTo>
                      <a:pt x="100211" y="714375"/>
                      <a:pt x="-25519" y="421958"/>
                      <a:pt x="4008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9" name="Google Shape;1399;p25"/>
              <p:cNvSpPr/>
              <p:nvPr/>
            </p:nvSpPr>
            <p:spPr>
              <a:xfrm>
                <a:off x="3667124" y="4070984"/>
                <a:ext cx="698811" cy="665700"/>
              </a:xfrm>
              <a:custGeom>
                <a:rect b="b" l="l" r="r" t="t"/>
                <a:pathLst>
                  <a:path extrusionOk="0" h="665700" w="698811">
                    <a:moveTo>
                      <a:pt x="694372" y="0"/>
                    </a:moveTo>
                    <a:cubicBezTo>
                      <a:pt x="581978" y="313372"/>
                      <a:pt x="425767" y="528638"/>
                      <a:pt x="0" y="631508"/>
                    </a:cubicBezTo>
                    <a:cubicBezTo>
                      <a:pt x="590550" y="773430"/>
                      <a:pt x="726758" y="456247"/>
                      <a:pt x="6943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0" name="Google Shape;1400;p25"/>
              <p:cNvSpPr/>
              <p:nvPr/>
            </p:nvSpPr>
            <p:spPr>
              <a:xfrm>
                <a:off x="4357267" y="4070984"/>
                <a:ext cx="698601" cy="665700"/>
              </a:xfrm>
              <a:custGeom>
                <a:rect b="b" l="l" r="r" t="t"/>
                <a:pathLst>
                  <a:path extrusionOk="0" h="665700" w="698601">
                    <a:moveTo>
                      <a:pt x="4229" y="0"/>
                    </a:moveTo>
                    <a:cubicBezTo>
                      <a:pt x="116624" y="313372"/>
                      <a:pt x="272834" y="528638"/>
                      <a:pt x="698602" y="631508"/>
                    </a:cubicBezTo>
                    <a:cubicBezTo>
                      <a:pt x="108052" y="773430"/>
                      <a:pt x="-27203" y="456247"/>
                      <a:pt x="422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1" name="Google Shape;1401;p25"/>
            <p:cNvGrpSpPr/>
            <p:nvPr/>
          </p:nvGrpSpPr>
          <p:grpSpPr>
            <a:xfrm>
              <a:off x="1176205" y="2474659"/>
              <a:ext cx="1720214" cy="2291018"/>
              <a:chOff x="4085272" y="2541269"/>
              <a:chExt cx="1720214" cy="2291018"/>
            </a:xfrm>
          </p:grpSpPr>
          <p:sp>
            <p:nvSpPr>
              <p:cNvPr id="1402" name="Google Shape;1402;p25"/>
              <p:cNvSpPr/>
              <p:nvPr/>
            </p:nvSpPr>
            <p:spPr>
              <a:xfrm>
                <a:off x="4871084" y="2541269"/>
                <a:ext cx="148590" cy="2137410"/>
              </a:xfrm>
              <a:custGeom>
                <a:rect b="b" l="l" r="r" t="t"/>
                <a:pathLst>
                  <a:path extrusionOk="0" h="2137410" w="148590">
                    <a:moveTo>
                      <a:pt x="74295" y="0"/>
                    </a:moveTo>
                    <a:lnTo>
                      <a:pt x="111443" y="1068705"/>
                    </a:lnTo>
                    <a:lnTo>
                      <a:pt x="148590" y="2137410"/>
                    </a:lnTo>
                    <a:lnTo>
                      <a:pt x="74295" y="2137410"/>
                    </a:lnTo>
                    <a:lnTo>
                      <a:pt x="0" y="2137410"/>
                    </a:lnTo>
                    <a:lnTo>
                      <a:pt x="37148" y="1068705"/>
                    </a:ln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3" name="Google Shape;1403;p25"/>
              <p:cNvSpPr/>
              <p:nvPr/>
            </p:nvSpPr>
            <p:spPr>
              <a:xfrm>
                <a:off x="4619624" y="2541269"/>
                <a:ext cx="327830" cy="590752"/>
              </a:xfrm>
              <a:custGeom>
                <a:rect b="b" l="l" r="r" t="t"/>
                <a:pathLst>
                  <a:path extrusionOk="0" h="590752" w="327830">
                    <a:moveTo>
                      <a:pt x="325755" y="0"/>
                    </a:moveTo>
                    <a:cubicBezTo>
                      <a:pt x="273367" y="278130"/>
                      <a:pt x="200025" y="469583"/>
                      <a:pt x="0" y="560070"/>
                    </a:cubicBezTo>
                    <a:cubicBezTo>
                      <a:pt x="276225" y="686752"/>
                      <a:pt x="340995" y="405765"/>
                      <a:pt x="32575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4" name="Google Shape;1404;p25"/>
              <p:cNvSpPr/>
              <p:nvPr/>
            </p:nvSpPr>
            <p:spPr>
              <a:xfrm>
                <a:off x="4943283" y="2541269"/>
                <a:ext cx="327850" cy="590752"/>
              </a:xfrm>
              <a:custGeom>
                <a:rect b="b" l="l" r="r" t="t"/>
                <a:pathLst>
                  <a:path extrusionOk="0" h="590752" w="327850">
                    <a:moveTo>
                      <a:pt x="2096" y="0"/>
                    </a:moveTo>
                    <a:cubicBezTo>
                      <a:pt x="54483" y="278130"/>
                      <a:pt x="127826" y="469583"/>
                      <a:pt x="327851" y="560070"/>
                    </a:cubicBezTo>
                    <a:cubicBezTo>
                      <a:pt x="50673" y="686752"/>
                      <a:pt x="-13144" y="405765"/>
                      <a:pt x="209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5" name="Google Shape;1405;p25"/>
              <p:cNvSpPr/>
              <p:nvPr/>
            </p:nvSpPr>
            <p:spPr>
              <a:xfrm>
                <a:off x="4525327" y="2786062"/>
                <a:ext cx="422617" cy="762272"/>
              </a:xfrm>
              <a:custGeom>
                <a:rect b="b" l="l" r="r" t="t"/>
                <a:pathLst>
                  <a:path extrusionOk="0" h="762272" w="422617">
                    <a:moveTo>
                      <a:pt x="420052" y="0"/>
                    </a:moveTo>
                    <a:cubicBezTo>
                      <a:pt x="352425" y="359093"/>
                      <a:pt x="257175" y="605790"/>
                      <a:pt x="0" y="722947"/>
                    </a:cubicBezTo>
                    <a:cubicBezTo>
                      <a:pt x="357188" y="885825"/>
                      <a:pt x="439102" y="522922"/>
                      <a:pt x="420052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6" name="Google Shape;1406;p25"/>
              <p:cNvSpPr/>
              <p:nvPr/>
            </p:nvSpPr>
            <p:spPr>
              <a:xfrm>
                <a:off x="4942603" y="2786062"/>
                <a:ext cx="422828" cy="762272"/>
              </a:xfrm>
              <a:custGeom>
                <a:rect b="b" l="l" r="r" t="t"/>
                <a:pathLst>
                  <a:path extrusionOk="0" h="762272" w="422828">
                    <a:moveTo>
                      <a:pt x="2776" y="0"/>
                    </a:moveTo>
                    <a:cubicBezTo>
                      <a:pt x="70404" y="359093"/>
                      <a:pt x="165654" y="605790"/>
                      <a:pt x="422829" y="722947"/>
                    </a:cubicBezTo>
                    <a:cubicBezTo>
                      <a:pt x="65641" y="885825"/>
                      <a:pt x="-17226" y="522922"/>
                      <a:pt x="277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7" name="Google Shape;1407;p25"/>
              <p:cNvSpPr/>
              <p:nvPr/>
            </p:nvSpPr>
            <p:spPr>
              <a:xfrm>
                <a:off x="4415789" y="3043237"/>
                <a:ext cx="532763" cy="761880"/>
              </a:xfrm>
              <a:custGeom>
                <a:rect b="b" l="l" r="r" t="t"/>
                <a:pathLst>
                  <a:path extrusionOk="0" h="761880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4872"/>
                      <a:pt x="553402" y="521970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8" name="Google Shape;1408;p25"/>
              <p:cNvSpPr/>
              <p:nvPr/>
            </p:nvSpPr>
            <p:spPr>
              <a:xfrm>
                <a:off x="4941976" y="3043237"/>
                <a:ext cx="532992" cy="761880"/>
              </a:xfrm>
              <a:custGeom>
                <a:rect b="b" l="l" r="r" t="t"/>
                <a:pathLst>
                  <a:path extrusionOk="0" h="761880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4872"/>
                      <a:pt x="-21362" y="521970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9" name="Google Shape;1409;p25"/>
              <p:cNvSpPr/>
              <p:nvPr/>
            </p:nvSpPr>
            <p:spPr>
              <a:xfrm>
                <a:off x="4415789" y="3523296"/>
                <a:ext cx="532763" cy="762272"/>
              </a:xfrm>
              <a:custGeom>
                <a:rect b="b" l="l" r="r" t="t"/>
                <a:pathLst>
                  <a:path extrusionOk="0" h="762272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5825"/>
                      <a:pt x="553402" y="522922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0" name="Google Shape;1410;p25"/>
              <p:cNvSpPr/>
              <p:nvPr/>
            </p:nvSpPr>
            <p:spPr>
              <a:xfrm>
                <a:off x="4941976" y="3523296"/>
                <a:ext cx="532992" cy="762272"/>
              </a:xfrm>
              <a:custGeom>
                <a:rect b="b" l="l" r="r" t="t"/>
                <a:pathLst>
                  <a:path extrusionOk="0" h="762272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5825"/>
                      <a:pt x="-21362" y="522922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1" name="Google Shape;1411;p25"/>
              <p:cNvSpPr/>
              <p:nvPr/>
            </p:nvSpPr>
            <p:spPr>
              <a:xfrm>
                <a:off x="4150041" y="3794759"/>
                <a:ext cx="800200" cy="762272"/>
              </a:xfrm>
              <a:custGeom>
                <a:rect b="b" l="l" r="r" t="t"/>
                <a:pathLst>
                  <a:path extrusionOk="0" h="762272" w="800200">
                    <a:moveTo>
                      <a:pt x="795338" y="0"/>
                    </a:moveTo>
                    <a:cubicBezTo>
                      <a:pt x="666750" y="359093"/>
                      <a:pt x="487680" y="605790"/>
                      <a:pt x="0" y="722947"/>
                    </a:cubicBezTo>
                    <a:cubicBezTo>
                      <a:pt x="675323" y="885825"/>
                      <a:pt x="831533" y="522922"/>
                      <a:pt x="795338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2" name="Google Shape;1412;p25"/>
              <p:cNvSpPr/>
              <p:nvPr/>
            </p:nvSpPr>
            <p:spPr>
              <a:xfrm>
                <a:off x="4940286" y="3794759"/>
                <a:ext cx="800431" cy="762272"/>
              </a:xfrm>
              <a:custGeom>
                <a:rect b="b" l="l" r="r" t="t"/>
                <a:pathLst>
                  <a:path extrusionOk="0" h="762272" w="800431">
                    <a:moveTo>
                      <a:pt x="5093" y="0"/>
                    </a:moveTo>
                    <a:cubicBezTo>
                      <a:pt x="133681" y="359093"/>
                      <a:pt x="312751" y="605790"/>
                      <a:pt x="800431" y="722947"/>
                    </a:cubicBezTo>
                    <a:cubicBezTo>
                      <a:pt x="124156" y="885825"/>
                      <a:pt x="-32054" y="522922"/>
                      <a:pt x="509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3" name="Google Shape;1413;p25"/>
              <p:cNvSpPr/>
              <p:nvPr/>
            </p:nvSpPr>
            <p:spPr>
              <a:xfrm>
                <a:off x="4085272" y="4008119"/>
                <a:ext cx="865352" cy="824168"/>
              </a:xfrm>
              <a:custGeom>
                <a:rect b="b" l="l" r="r" t="t"/>
                <a:pathLst>
                  <a:path extrusionOk="0" h="824168" w="865352">
                    <a:moveTo>
                      <a:pt x="860107" y="0"/>
                    </a:moveTo>
                    <a:cubicBezTo>
                      <a:pt x="721043" y="388620"/>
                      <a:pt x="527685" y="655320"/>
                      <a:pt x="0" y="782003"/>
                    </a:cubicBezTo>
                    <a:cubicBezTo>
                      <a:pt x="730568" y="957263"/>
                      <a:pt x="899160" y="564833"/>
                      <a:pt x="860107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4" name="Google Shape;1414;p25"/>
              <p:cNvSpPr/>
              <p:nvPr/>
            </p:nvSpPr>
            <p:spPr>
              <a:xfrm>
                <a:off x="4939904" y="4008119"/>
                <a:ext cx="865582" cy="824168"/>
              </a:xfrm>
              <a:custGeom>
                <a:rect b="b" l="l" r="r" t="t"/>
                <a:pathLst>
                  <a:path extrusionOk="0" h="824168" w="865582">
                    <a:moveTo>
                      <a:pt x="5475" y="0"/>
                    </a:moveTo>
                    <a:cubicBezTo>
                      <a:pt x="144540" y="388620"/>
                      <a:pt x="337897" y="655320"/>
                      <a:pt x="865582" y="782003"/>
                    </a:cubicBezTo>
                    <a:cubicBezTo>
                      <a:pt x="134062" y="957263"/>
                      <a:pt x="-34530" y="564833"/>
                      <a:pt x="547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415" name="Google Shape;1415;p25"/>
          <p:cNvGrpSpPr/>
          <p:nvPr/>
        </p:nvGrpSpPr>
        <p:grpSpPr>
          <a:xfrm flipH="1" rot="-323418">
            <a:off x="10961403" y="5859267"/>
            <a:ext cx="1172278" cy="868273"/>
            <a:chOff x="1414078" y="4153922"/>
            <a:chExt cx="1531619" cy="1134427"/>
          </a:xfrm>
        </p:grpSpPr>
        <p:sp>
          <p:nvSpPr>
            <p:cNvPr id="1416" name="Google Shape;1416;p25"/>
            <p:cNvSpPr/>
            <p:nvPr/>
          </p:nvSpPr>
          <p:spPr>
            <a:xfrm>
              <a:off x="1414078" y="4153922"/>
              <a:ext cx="1045844" cy="1134427"/>
            </a:xfrm>
            <a:custGeom>
              <a:rect b="b" l="l" r="r" t="t"/>
              <a:pathLst>
                <a:path extrusionOk="0" h="1134427" w="1045844">
                  <a:moveTo>
                    <a:pt x="1045845" y="0"/>
                  </a:moveTo>
                  <a:lnTo>
                    <a:pt x="409575" y="316230"/>
                  </a:lnTo>
                  <a:cubicBezTo>
                    <a:pt x="306705" y="625792"/>
                    <a:pt x="168592" y="896302"/>
                    <a:pt x="0" y="1134427"/>
                  </a:cubicBezTo>
                  <a:lnTo>
                    <a:pt x="783907" y="1063943"/>
                  </a:lnTo>
                  <a:lnTo>
                    <a:pt x="1033462" y="238125"/>
                  </a:lnTo>
                  <a:lnTo>
                    <a:pt x="1045845" y="0"/>
                  </a:lnTo>
                  <a:close/>
                </a:path>
              </a:pathLst>
            </a:custGeom>
            <a:solidFill>
              <a:srgbClr val="E05C1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25"/>
            <p:cNvSpPr/>
            <p:nvPr/>
          </p:nvSpPr>
          <p:spPr>
            <a:xfrm>
              <a:off x="2008438" y="4154874"/>
              <a:ext cx="937259" cy="1081087"/>
            </a:xfrm>
            <a:custGeom>
              <a:rect b="b" l="l" r="r" t="t"/>
              <a:pathLst>
                <a:path extrusionOk="0" h="1081087" w="937259">
                  <a:moveTo>
                    <a:pt x="937260" y="996315"/>
                  </a:moveTo>
                  <a:cubicBezTo>
                    <a:pt x="733425" y="705803"/>
                    <a:pt x="582930" y="361950"/>
                    <a:pt x="451485" y="0"/>
                  </a:cubicBezTo>
                  <a:cubicBezTo>
                    <a:pt x="318135" y="391478"/>
                    <a:pt x="169545" y="755333"/>
                    <a:pt x="0" y="1081088"/>
                  </a:cubicBezTo>
                  <a:cubicBezTo>
                    <a:pt x="312420" y="1052513"/>
                    <a:pt x="624840" y="1023938"/>
                    <a:pt x="937260" y="996315"/>
                  </a:cubicBezTo>
                  <a:close/>
                </a:path>
              </a:pathLst>
            </a:custGeom>
            <a:solidFill>
              <a:srgbClr val="EE743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25"/>
            <p:cNvSpPr/>
            <p:nvPr/>
          </p:nvSpPr>
          <p:spPr>
            <a:xfrm>
              <a:off x="2348480" y="4153922"/>
              <a:ext cx="267652" cy="1050607"/>
            </a:xfrm>
            <a:custGeom>
              <a:rect b="b" l="l" r="r" t="t"/>
              <a:pathLst>
                <a:path extrusionOk="0" h="1050607" w="267652">
                  <a:moveTo>
                    <a:pt x="267653" y="1026795"/>
                  </a:moveTo>
                  <a:cubicBezTo>
                    <a:pt x="192405" y="752475"/>
                    <a:pt x="137160" y="377190"/>
                    <a:pt x="111442" y="0"/>
                  </a:cubicBezTo>
                  <a:cubicBezTo>
                    <a:pt x="95250" y="391477"/>
                    <a:pt x="71438" y="753427"/>
                    <a:pt x="0" y="1050607"/>
                  </a:cubicBezTo>
                  <a:lnTo>
                    <a:pt x="267653" y="1026795"/>
                  </a:lnTo>
                  <a:close/>
                </a:path>
              </a:pathLst>
            </a:custGeom>
            <a:solidFill>
              <a:srgbClr val="8B3B1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19" name="Google Shape;1419;p25"/>
          <p:cNvSpPr txBox="1"/>
          <p:nvPr>
            <p:ph type="title"/>
          </p:nvPr>
        </p:nvSpPr>
        <p:spPr>
          <a:xfrm>
            <a:off x="415600" y="576801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420" name="Google Shape;1420;p25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5 Timeline">
  <p:cSld name="CUSTOM_14"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26"/>
          <p:cNvSpPr/>
          <p:nvPr/>
        </p:nvSpPr>
        <p:spPr>
          <a:xfrm flipH="1">
            <a:off x="30279" y="17423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3" name="Google Shape;1423;p26"/>
          <p:cNvSpPr/>
          <p:nvPr/>
        </p:nvSpPr>
        <p:spPr>
          <a:xfrm>
            <a:off x="0" y="0"/>
            <a:ext cx="12213796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76056" y="2896435"/>
                  <a:pt x="3902272" y="3619099"/>
                </a:cubicBezTo>
                <a:cubicBezTo>
                  <a:pt x="3728488" y="4341763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4" name="Google Shape;1424;p26"/>
          <p:cNvSpPr txBox="1"/>
          <p:nvPr>
            <p:ph idx="1" type="subTitle"/>
          </p:nvPr>
        </p:nvSpPr>
        <p:spPr>
          <a:xfrm>
            <a:off x="415600" y="2316000"/>
            <a:ext cx="19977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425" name="Google Shape;1425;p26"/>
          <p:cNvSpPr txBox="1"/>
          <p:nvPr>
            <p:ph idx="2" type="subTitle"/>
          </p:nvPr>
        </p:nvSpPr>
        <p:spPr>
          <a:xfrm>
            <a:off x="2775377" y="2316000"/>
            <a:ext cx="19977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426" name="Google Shape;1426;p26"/>
          <p:cNvSpPr txBox="1"/>
          <p:nvPr>
            <p:ph idx="3" type="subTitle"/>
          </p:nvPr>
        </p:nvSpPr>
        <p:spPr>
          <a:xfrm>
            <a:off x="5135153" y="2342500"/>
            <a:ext cx="19977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427" name="Google Shape;1427;p26"/>
          <p:cNvSpPr txBox="1"/>
          <p:nvPr>
            <p:ph idx="4" type="subTitle"/>
          </p:nvPr>
        </p:nvSpPr>
        <p:spPr>
          <a:xfrm>
            <a:off x="7494930" y="2342500"/>
            <a:ext cx="19977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428" name="Google Shape;1428;p26"/>
          <p:cNvSpPr txBox="1"/>
          <p:nvPr>
            <p:ph idx="5" type="subTitle"/>
          </p:nvPr>
        </p:nvSpPr>
        <p:spPr>
          <a:xfrm>
            <a:off x="9854707" y="2316000"/>
            <a:ext cx="19977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429" name="Google Shape;1429;p2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430" name="Google Shape;1430;p26"/>
          <p:cNvSpPr txBox="1"/>
          <p:nvPr>
            <p:ph idx="6" type="body"/>
          </p:nvPr>
        </p:nvSpPr>
        <p:spPr>
          <a:xfrm>
            <a:off x="415600" y="3238625"/>
            <a:ext cx="1997700" cy="23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31" name="Google Shape;1431;p26"/>
          <p:cNvSpPr txBox="1"/>
          <p:nvPr>
            <p:ph idx="7" type="body"/>
          </p:nvPr>
        </p:nvSpPr>
        <p:spPr>
          <a:xfrm>
            <a:off x="2775375" y="3238625"/>
            <a:ext cx="1997700" cy="23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32" name="Google Shape;1432;p26"/>
          <p:cNvSpPr txBox="1"/>
          <p:nvPr>
            <p:ph idx="8" type="body"/>
          </p:nvPr>
        </p:nvSpPr>
        <p:spPr>
          <a:xfrm>
            <a:off x="5135150" y="3238625"/>
            <a:ext cx="1997700" cy="23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33" name="Google Shape;1433;p26"/>
          <p:cNvSpPr txBox="1"/>
          <p:nvPr>
            <p:ph idx="9" type="body"/>
          </p:nvPr>
        </p:nvSpPr>
        <p:spPr>
          <a:xfrm>
            <a:off x="7494925" y="3238625"/>
            <a:ext cx="1997700" cy="23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34" name="Google Shape;1434;p26"/>
          <p:cNvSpPr txBox="1"/>
          <p:nvPr>
            <p:ph idx="13" type="body"/>
          </p:nvPr>
        </p:nvSpPr>
        <p:spPr>
          <a:xfrm>
            <a:off x="9854700" y="3238625"/>
            <a:ext cx="1997700" cy="23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grpSp>
        <p:nvGrpSpPr>
          <p:cNvPr id="1435" name="Google Shape;1435;p26"/>
          <p:cNvGrpSpPr/>
          <p:nvPr/>
        </p:nvGrpSpPr>
        <p:grpSpPr>
          <a:xfrm>
            <a:off x="532441" y="2209072"/>
            <a:ext cx="1523787" cy="1259837"/>
            <a:chOff x="3324260" y="1643056"/>
            <a:chExt cx="5543061" cy="3570968"/>
          </a:xfrm>
        </p:grpSpPr>
        <p:grpSp>
          <p:nvGrpSpPr>
            <p:cNvPr id="1436" name="Google Shape;1436;p26"/>
            <p:cNvGrpSpPr/>
            <p:nvPr/>
          </p:nvGrpSpPr>
          <p:grpSpPr>
            <a:xfrm>
              <a:off x="3324260" y="2612776"/>
              <a:ext cx="5473358" cy="2601248"/>
              <a:chOff x="3324260" y="2612776"/>
              <a:chExt cx="5473358" cy="2601248"/>
            </a:xfrm>
          </p:grpSpPr>
          <p:sp>
            <p:nvSpPr>
              <p:cNvPr id="1437" name="Google Shape;1437;p26"/>
              <p:cNvSpPr/>
              <p:nvPr/>
            </p:nvSpPr>
            <p:spPr>
              <a:xfrm>
                <a:off x="3324260" y="2625286"/>
                <a:ext cx="5473358" cy="2588738"/>
              </a:xfrm>
              <a:custGeom>
                <a:rect b="b" l="l" r="r" t="t"/>
                <a:pathLst>
                  <a:path extrusionOk="0" h="2588738" w="5473358">
                    <a:moveTo>
                      <a:pt x="36275" y="673856"/>
                    </a:moveTo>
                    <a:lnTo>
                      <a:pt x="2904056" y="98"/>
                    </a:lnTo>
                    <a:lnTo>
                      <a:pt x="5454715" y="1400747"/>
                    </a:lnTo>
                    <a:cubicBezTo>
                      <a:pt x="5460623" y="1462070"/>
                      <a:pt x="5498776" y="1469611"/>
                      <a:pt x="5452436" y="1617869"/>
                    </a:cubicBezTo>
                    <a:lnTo>
                      <a:pt x="2324170" y="2588837"/>
                    </a:lnTo>
                    <a:lnTo>
                      <a:pt x="56027" y="916728"/>
                    </a:lnTo>
                    <a:cubicBezTo>
                      <a:pt x="-38764" y="801490"/>
                      <a:pt x="14920" y="743936"/>
                      <a:pt x="36275" y="673856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8" name="Google Shape;1438;p26"/>
              <p:cNvSpPr/>
              <p:nvPr/>
            </p:nvSpPr>
            <p:spPr>
              <a:xfrm>
                <a:off x="3358808" y="261277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27" y="686292"/>
                    </a:moveTo>
                    <a:lnTo>
                      <a:pt x="2927413" y="101"/>
                    </a:lnTo>
                    <a:lnTo>
                      <a:pt x="5419492" y="1413057"/>
                    </a:lnTo>
                    <a:lnTo>
                      <a:pt x="2287343" y="2327681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39" name="Google Shape;1439;p26"/>
            <p:cNvSpPr/>
            <p:nvPr/>
          </p:nvSpPr>
          <p:spPr>
            <a:xfrm>
              <a:off x="3477323" y="2582015"/>
              <a:ext cx="5192459" cy="2207760"/>
            </a:xfrm>
            <a:custGeom>
              <a:rect b="b" l="l" r="r" t="t"/>
              <a:pathLst>
                <a:path extrusionOk="0" h="2207760" w="5192459">
                  <a:moveTo>
                    <a:pt x="211308" y="103"/>
                  </a:moveTo>
                  <a:lnTo>
                    <a:pt x="5086832" y="626665"/>
                  </a:lnTo>
                  <a:cubicBezTo>
                    <a:pt x="5086832" y="626665"/>
                    <a:pt x="5198927" y="944731"/>
                    <a:pt x="5194031" y="1109526"/>
                  </a:cubicBezTo>
                  <a:cubicBezTo>
                    <a:pt x="5190824" y="1217031"/>
                    <a:pt x="5185337" y="1347673"/>
                    <a:pt x="5105571" y="1419836"/>
                  </a:cubicBezTo>
                  <a:cubicBezTo>
                    <a:pt x="5010274" y="1506020"/>
                    <a:pt x="4849644" y="1452644"/>
                    <a:pt x="4726070" y="1487924"/>
                  </a:cubicBezTo>
                  <a:cubicBezTo>
                    <a:pt x="4581647" y="1529169"/>
                    <a:pt x="4454782" y="1625653"/>
                    <a:pt x="4307403" y="1654538"/>
                  </a:cubicBezTo>
                  <a:cubicBezTo>
                    <a:pt x="4181888" y="1679138"/>
                    <a:pt x="4047762" y="1626868"/>
                    <a:pt x="3923598" y="1657719"/>
                  </a:cubicBezTo>
                  <a:cubicBezTo>
                    <a:pt x="3800446" y="1688317"/>
                    <a:pt x="3706921" y="1795650"/>
                    <a:pt x="3585626" y="1833124"/>
                  </a:cubicBezTo>
                  <a:cubicBezTo>
                    <a:pt x="3460110" y="1871913"/>
                    <a:pt x="3320920" y="1845170"/>
                    <a:pt x="3194392" y="1880568"/>
                  </a:cubicBezTo>
                  <a:cubicBezTo>
                    <a:pt x="3052754" y="1920202"/>
                    <a:pt x="2934498" y="2024523"/>
                    <a:pt x="2792354" y="2062494"/>
                  </a:cubicBezTo>
                  <a:cubicBezTo>
                    <a:pt x="2666923" y="2096020"/>
                    <a:pt x="2529337" y="2064139"/>
                    <a:pt x="2404666" y="2100322"/>
                  </a:cubicBezTo>
                  <a:cubicBezTo>
                    <a:pt x="2328698" y="2122366"/>
                    <a:pt x="2271469" y="2216311"/>
                    <a:pt x="2192884" y="2207250"/>
                  </a:cubicBezTo>
                  <a:cubicBezTo>
                    <a:pt x="2072686" y="2193381"/>
                    <a:pt x="2014276" y="2042880"/>
                    <a:pt x="1914674" y="1974176"/>
                  </a:cubicBezTo>
                  <a:cubicBezTo>
                    <a:pt x="1752610" y="1862363"/>
                    <a:pt x="1563112" y="1794722"/>
                    <a:pt x="1399275" y="1685567"/>
                  </a:cubicBezTo>
                  <a:cubicBezTo>
                    <a:pt x="1201927" y="1554106"/>
                    <a:pt x="1005846" y="1415609"/>
                    <a:pt x="839393" y="1246735"/>
                  </a:cubicBezTo>
                  <a:cubicBezTo>
                    <a:pt x="761653" y="1167831"/>
                    <a:pt x="719955" y="1057033"/>
                    <a:pt x="638248" y="982224"/>
                  </a:cubicBezTo>
                  <a:cubicBezTo>
                    <a:pt x="493402" y="849624"/>
                    <a:pt x="277570" y="808085"/>
                    <a:pt x="139730" y="668212"/>
                  </a:cubicBezTo>
                  <a:cubicBezTo>
                    <a:pt x="77774" y="605339"/>
                    <a:pt x="6533" y="530238"/>
                    <a:pt x="1976" y="442119"/>
                  </a:cubicBezTo>
                  <a:cubicBezTo>
                    <a:pt x="-6634" y="279325"/>
                    <a:pt x="211308" y="103"/>
                    <a:pt x="211308" y="103"/>
                  </a:cubicBezTo>
                  <a:close/>
                </a:path>
              </a:pathLst>
            </a:custGeom>
            <a:solidFill>
              <a:srgbClr val="F6ED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26"/>
            <p:cNvSpPr/>
            <p:nvPr/>
          </p:nvSpPr>
          <p:spPr>
            <a:xfrm>
              <a:off x="3452353" y="2384854"/>
              <a:ext cx="5215924" cy="2100254"/>
            </a:xfrm>
            <a:custGeom>
              <a:rect b="b" l="l" r="r" t="t"/>
              <a:pathLst>
                <a:path extrusionOk="0" h="2100254" w="5215924">
                  <a:moveTo>
                    <a:pt x="213235" y="108"/>
                  </a:moveTo>
                  <a:lnTo>
                    <a:pt x="5088759" y="626671"/>
                  </a:lnTo>
                  <a:cubicBezTo>
                    <a:pt x="5088759" y="626671"/>
                    <a:pt x="5280957" y="968264"/>
                    <a:pt x="5195958" y="1109532"/>
                  </a:cubicBezTo>
                  <a:cubicBezTo>
                    <a:pt x="5141852" y="1199352"/>
                    <a:pt x="4980210" y="1135515"/>
                    <a:pt x="4892593" y="1193161"/>
                  </a:cubicBezTo>
                  <a:cubicBezTo>
                    <a:pt x="4787421" y="1262396"/>
                    <a:pt x="4775013" y="1445512"/>
                    <a:pt x="4656334" y="1487938"/>
                  </a:cubicBezTo>
                  <a:cubicBezTo>
                    <a:pt x="4510560" y="1540082"/>
                    <a:pt x="4350775" y="1349467"/>
                    <a:pt x="4201879" y="1392078"/>
                  </a:cubicBezTo>
                  <a:cubicBezTo>
                    <a:pt x="4078979" y="1427248"/>
                    <a:pt x="4043021" y="1607503"/>
                    <a:pt x="3925525" y="1657724"/>
                  </a:cubicBezTo>
                  <a:cubicBezTo>
                    <a:pt x="3777894" y="1720801"/>
                    <a:pt x="3594390" y="1620968"/>
                    <a:pt x="3444311" y="1678030"/>
                  </a:cubicBezTo>
                  <a:cubicBezTo>
                    <a:pt x="3344540" y="1715984"/>
                    <a:pt x="3295330" y="1840755"/>
                    <a:pt x="3196319" y="1880573"/>
                  </a:cubicBezTo>
                  <a:cubicBezTo>
                    <a:pt x="3045650" y="1941120"/>
                    <a:pt x="2865438" y="1870079"/>
                    <a:pt x="2710716" y="1919338"/>
                  </a:cubicBezTo>
                  <a:cubicBezTo>
                    <a:pt x="2598285" y="1955124"/>
                    <a:pt x="2524596" y="2102968"/>
                    <a:pt x="2406592" y="2100327"/>
                  </a:cubicBezTo>
                  <a:cubicBezTo>
                    <a:pt x="2341175" y="2098868"/>
                    <a:pt x="2300829" y="2022284"/>
                    <a:pt x="2242587" y="1992504"/>
                  </a:cubicBezTo>
                  <a:cubicBezTo>
                    <a:pt x="2127707" y="1933789"/>
                    <a:pt x="1991640" y="1920915"/>
                    <a:pt x="1880812" y="1854877"/>
                  </a:cubicBezTo>
                  <a:cubicBezTo>
                    <a:pt x="1717565" y="1757600"/>
                    <a:pt x="1595341" y="1603952"/>
                    <a:pt x="1448977" y="1482749"/>
                  </a:cubicBezTo>
                  <a:cubicBezTo>
                    <a:pt x="1312236" y="1369570"/>
                    <a:pt x="1184610" y="1242469"/>
                    <a:pt x="1032337" y="1151294"/>
                  </a:cubicBezTo>
                  <a:cubicBezTo>
                    <a:pt x="910198" y="1078168"/>
                    <a:pt x="763832" y="1052616"/>
                    <a:pt x="640175" y="982229"/>
                  </a:cubicBezTo>
                  <a:cubicBezTo>
                    <a:pt x="508750" y="907463"/>
                    <a:pt x="387539" y="814579"/>
                    <a:pt x="272913" y="715940"/>
                  </a:cubicBezTo>
                  <a:cubicBezTo>
                    <a:pt x="175927" y="632448"/>
                    <a:pt x="25173" y="568273"/>
                    <a:pt x="3903" y="442125"/>
                  </a:cubicBezTo>
                  <a:cubicBezTo>
                    <a:pt x="-23278" y="281377"/>
                    <a:pt x="213235" y="108"/>
                    <a:pt x="213235" y="108"/>
                  </a:cubicBezTo>
                  <a:close/>
                </a:path>
              </a:pathLst>
            </a:custGeom>
            <a:solidFill>
              <a:srgbClr val="5A3E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41" name="Google Shape;1441;p26"/>
            <p:cNvGrpSpPr/>
            <p:nvPr/>
          </p:nvGrpSpPr>
          <p:grpSpPr>
            <a:xfrm>
              <a:off x="3373290" y="1643056"/>
              <a:ext cx="5494031" cy="2601248"/>
              <a:chOff x="3373290" y="1643056"/>
              <a:chExt cx="5494031" cy="2601248"/>
            </a:xfrm>
          </p:grpSpPr>
          <p:sp>
            <p:nvSpPr>
              <p:cNvPr id="1442" name="Google Shape;1442;p26"/>
              <p:cNvSpPr/>
              <p:nvPr/>
            </p:nvSpPr>
            <p:spPr>
              <a:xfrm>
                <a:off x="3373290" y="1655566"/>
                <a:ext cx="5494031" cy="2588738"/>
              </a:xfrm>
              <a:custGeom>
                <a:rect b="b" l="l" r="r" t="t"/>
                <a:pathLst>
                  <a:path extrusionOk="0" h="2588738" w="5494031">
                    <a:moveTo>
                      <a:pt x="31879" y="673761"/>
                    </a:moveTo>
                    <a:lnTo>
                      <a:pt x="2899660" y="3"/>
                    </a:lnTo>
                    <a:lnTo>
                      <a:pt x="5450319" y="1400652"/>
                    </a:lnTo>
                    <a:cubicBezTo>
                      <a:pt x="5499192" y="1434337"/>
                      <a:pt x="5500289" y="1515729"/>
                      <a:pt x="5491595" y="1606899"/>
                    </a:cubicBezTo>
                    <a:lnTo>
                      <a:pt x="2319774" y="2588741"/>
                    </a:lnTo>
                    <a:lnTo>
                      <a:pt x="51631" y="916633"/>
                    </a:lnTo>
                    <a:cubicBezTo>
                      <a:pt x="-26953" y="808695"/>
                      <a:pt x="4025" y="741791"/>
                      <a:pt x="31879" y="673761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3" name="Google Shape;1443;p26"/>
              <p:cNvSpPr/>
              <p:nvPr/>
            </p:nvSpPr>
            <p:spPr>
              <a:xfrm>
                <a:off x="3403438" y="164305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32" y="686197"/>
                    </a:moveTo>
                    <a:lnTo>
                      <a:pt x="2927417" y="5"/>
                    </a:lnTo>
                    <a:lnTo>
                      <a:pt x="5419497" y="1412962"/>
                    </a:lnTo>
                    <a:lnTo>
                      <a:pt x="2287347" y="2327585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44" name="Google Shape;1444;p26"/>
            <p:cNvSpPr/>
            <p:nvPr/>
          </p:nvSpPr>
          <p:spPr>
            <a:xfrm>
              <a:off x="3987052" y="2416786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40" y="35919"/>
                  </a:moveTo>
                  <a:cubicBezTo>
                    <a:pt x="121140" y="55686"/>
                    <a:pt x="94418" y="71711"/>
                    <a:pt x="61454" y="71711"/>
                  </a:cubicBezTo>
                  <a:cubicBezTo>
                    <a:pt x="28490" y="71711"/>
                    <a:pt x="1769" y="55686"/>
                    <a:pt x="1769" y="35919"/>
                  </a:cubicBezTo>
                  <a:cubicBezTo>
                    <a:pt x="1769" y="16152"/>
                    <a:pt x="28490" y="127"/>
                    <a:pt x="61454" y="127"/>
                  </a:cubicBezTo>
                  <a:cubicBezTo>
                    <a:pt x="94418" y="127"/>
                    <a:pt x="121140" y="16152"/>
                    <a:pt x="121140" y="359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26"/>
            <p:cNvSpPr/>
            <p:nvPr/>
          </p:nvSpPr>
          <p:spPr>
            <a:xfrm>
              <a:off x="4469785" y="227096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22"/>
                  </a:moveTo>
                  <a:cubicBezTo>
                    <a:pt x="121130" y="55689"/>
                    <a:pt x="94408" y="71714"/>
                    <a:pt x="61444" y="71714"/>
                  </a:cubicBezTo>
                  <a:cubicBezTo>
                    <a:pt x="28480" y="71714"/>
                    <a:pt x="1758" y="55689"/>
                    <a:pt x="1758" y="35922"/>
                  </a:cubicBezTo>
                  <a:cubicBezTo>
                    <a:pt x="1758" y="16155"/>
                    <a:pt x="28480" y="130"/>
                    <a:pt x="61444" y="130"/>
                  </a:cubicBezTo>
                  <a:cubicBezTo>
                    <a:pt x="94408" y="130"/>
                    <a:pt x="121130" y="16155"/>
                    <a:pt x="121130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26"/>
            <p:cNvSpPr/>
            <p:nvPr/>
          </p:nvSpPr>
          <p:spPr>
            <a:xfrm>
              <a:off x="4955134" y="213176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0" y="35925"/>
                  </a:moveTo>
                  <a:cubicBezTo>
                    <a:pt x="121120" y="55692"/>
                    <a:pt x="94398" y="71716"/>
                    <a:pt x="61434" y="71716"/>
                  </a:cubicBezTo>
                  <a:cubicBezTo>
                    <a:pt x="28471" y="71716"/>
                    <a:pt x="1749" y="55692"/>
                    <a:pt x="1749" y="35925"/>
                  </a:cubicBezTo>
                  <a:cubicBezTo>
                    <a:pt x="1749" y="16158"/>
                    <a:pt x="28471" y="133"/>
                    <a:pt x="61434" y="133"/>
                  </a:cubicBezTo>
                  <a:cubicBezTo>
                    <a:pt x="94398" y="133"/>
                    <a:pt x="121120" y="16158"/>
                    <a:pt x="121120" y="3592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26"/>
            <p:cNvSpPr/>
            <p:nvPr/>
          </p:nvSpPr>
          <p:spPr>
            <a:xfrm>
              <a:off x="5415161" y="200944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1" y="35927"/>
                  </a:moveTo>
                  <a:cubicBezTo>
                    <a:pt x="121111" y="55694"/>
                    <a:pt x="94389" y="71719"/>
                    <a:pt x="61425" y="71719"/>
                  </a:cubicBezTo>
                  <a:cubicBezTo>
                    <a:pt x="28461" y="71719"/>
                    <a:pt x="1740" y="55694"/>
                    <a:pt x="1740" y="35927"/>
                  </a:cubicBezTo>
                  <a:cubicBezTo>
                    <a:pt x="1740" y="16160"/>
                    <a:pt x="28461" y="136"/>
                    <a:pt x="61425" y="136"/>
                  </a:cubicBezTo>
                  <a:cubicBezTo>
                    <a:pt x="94389" y="136"/>
                    <a:pt x="121111" y="16160"/>
                    <a:pt x="121111" y="3592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26"/>
            <p:cNvSpPr/>
            <p:nvPr/>
          </p:nvSpPr>
          <p:spPr>
            <a:xfrm>
              <a:off x="5841424" y="18913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2" y="35930"/>
                  </a:moveTo>
                  <a:cubicBezTo>
                    <a:pt x="121102" y="55697"/>
                    <a:pt x="94381" y="71721"/>
                    <a:pt x="61417" y="71721"/>
                  </a:cubicBezTo>
                  <a:cubicBezTo>
                    <a:pt x="28453" y="71721"/>
                    <a:pt x="1731" y="55697"/>
                    <a:pt x="1731" y="35930"/>
                  </a:cubicBezTo>
                  <a:cubicBezTo>
                    <a:pt x="1731" y="16162"/>
                    <a:pt x="28453" y="138"/>
                    <a:pt x="61417" y="138"/>
                  </a:cubicBezTo>
                  <a:cubicBezTo>
                    <a:pt x="94381" y="138"/>
                    <a:pt x="121102" y="16162"/>
                    <a:pt x="121102" y="3593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26"/>
            <p:cNvSpPr/>
            <p:nvPr/>
          </p:nvSpPr>
          <p:spPr>
            <a:xfrm>
              <a:off x="6242365" y="179010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4" y="35932"/>
                  </a:moveTo>
                  <a:cubicBezTo>
                    <a:pt x="121094" y="55699"/>
                    <a:pt x="94373" y="71723"/>
                    <a:pt x="61409" y="71723"/>
                  </a:cubicBezTo>
                  <a:cubicBezTo>
                    <a:pt x="28445" y="71723"/>
                    <a:pt x="1723" y="55699"/>
                    <a:pt x="1723" y="35932"/>
                  </a:cubicBezTo>
                  <a:cubicBezTo>
                    <a:pt x="1723" y="16164"/>
                    <a:pt x="28445" y="140"/>
                    <a:pt x="61409" y="140"/>
                  </a:cubicBezTo>
                  <a:cubicBezTo>
                    <a:pt x="94373" y="140"/>
                    <a:pt x="121094" y="16165"/>
                    <a:pt x="121094" y="3593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26"/>
            <p:cNvSpPr/>
            <p:nvPr/>
          </p:nvSpPr>
          <p:spPr>
            <a:xfrm>
              <a:off x="4393026" y="254379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67" y="29811"/>
                  </a:moveTo>
                  <a:cubicBezTo>
                    <a:pt x="100767" y="46206"/>
                    <a:pt x="78603" y="59496"/>
                    <a:pt x="51263" y="59496"/>
                  </a:cubicBezTo>
                  <a:cubicBezTo>
                    <a:pt x="23923" y="59496"/>
                    <a:pt x="1760" y="46206"/>
                    <a:pt x="1760" y="29811"/>
                  </a:cubicBezTo>
                  <a:cubicBezTo>
                    <a:pt x="1760" y="13416"/>
                    <a:pt x="23923" y="125"/>
                    <a:pt x="51263" y="125"/>
                  </a:cubicBezTo>
                  <a:cubicBezTo>
                    <a:pt x="78603" y="125"/>
                    <a:pt x="100767" y="13416"/>
                    <a:pt x="100767" y="298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26"/>
            <p:cNvSpPr/>
            <p:nvPr/>
          </p:nvSpPr>
          <p:spPr>
            <a:xfrm>
              <a:off x="4901588" y="238004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56" y="29814"/>
                  </a:moveTo>
                  <a:cubicBezTo>
                    <a:pt x="100756" y="46209"/>
                    <a:pt x="78593" y="59499"/>
                    <a:pt x="51253" y="59499"/>
                  </a:cubicBezTo>
                  <a:cubicBezTo>
                    <a:pt x="23913" y="59499"/>
                    <a:pt x="1749" y="46209"/>
                    <a:pt x="1749" y="29814"/>
                  </a:cubicBezTo>
                  <a:cubicBezTo>
                    <a:pt x="1749" y="13419"/>
                    <a:pt x="23913" y="128"/>
                    <a:pt x="51253" y="128"/>
                  </a:cubicBezTo>
                  <a:cubicBezTo>
                    <a:pt x="78593" y="128"/>
                    <a:pt x="100756" y="13419"/>
                    <a:pt x="100756" y="298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26"/>
            <p:cNvSpPr/>
            <p:nvPr/>
          </p:nvSpPr>
          <p:spPr>
            <a:xfrm>
              <a:off x="5384321" y="2251939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7" y="29816"/>
                  </a:moveTo>
                  <a:cubicBezTo>
                    <a:pt x="100747" y="46211"/>
                    <a:pt x="78584" y="59502"/>
                    <a:pt x="51244" y="59502"/>
                  </a:cubicBezTo>
                  <a:cubicBezTo>
                    <a:pt x="23904" y="59502"/>
                    <a:pt x="1740" y="46211"/>
                    <a:pt x="1740" y="29816"/>
                  </a:cubicBezTo>
                  <a:cubicBezTo>
                    <a:pt x="1740" y="13422"/>
                    <a:pt x="23904" y="131"/>
                    <a:pt x="51244" y="131"/>
                  </a:cubicBezTo>
                  <a:cubicBezTo>
                    <a:pt x="78584" y="131"/>
                    <a:pt x="100747" y="13422"/>
                    <a:pt x="100747" y="298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26"/>
            <p:cNvSpPr/>
            <p:nvPr/>
          </p:nvSpPr>
          <p:spPr>
            <a:xfrm>
              <a:off x="5782729" y="211252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9" y="29819"/>
                  </a:moveTo>
                  <a:cubicBezTo>
                    <a:pt x="100739" y="46214"/>
                    <a:pt x="78575" y="59505"/>
                    <a:pt x="51235" y="59505"/>
                  </a:cubicBezTo>
                  <a:cubicBezTo>
                    <a:pt x="23895" y="59505"/>
                    <a:pt x="1732" y="46214"/>
                    <a:pt x="1732" y="29819"/>
                  </a:cubicBezTo>
                  <a:cubicBezTo>
                    <a:pt x="1732" y="13424"/>
                    <a:pt x="23895" y="134"/>
                    <a:pt x="51235" y="134"/>
                  </a:cubicBezTo>
                  <a:cubicBezTo>
                    <a:pt x="78575" y="134"/>
                    <a:pt x="100739" y="13424"/>
                    <a:pt x="100739" y="298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26"/>
            <p:cNvSpPr/>
            <p:nvPr/>
          </p:nvSpPr>
          <p:spPr>
            <a:xfrm>
              <a:off x="6186877" y="199347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1" y="29822"/>
                  </a:moveTo>
                  <a:cubicBezTo>
                    <a:pt x="100731" y="46217"/>
                    <a:pt x="78567" y="59507"/>
                    <a:pt x="51227" y="59507"/>
                  </a:cubicBezTo>
                  <a:cubicBezTo>
                    <a:pt x="23887" y="59507"/>
                    <a:pt x="1724" y="46217"/>
                    <a:pt x="1724" y="29822"/>
                  </a:cubicBezTo>
                  <a:cubicBezTo>
                    <a:pt x="1724" y="13427"/>
                    <a:pt x="23887" y="136"/>
                    <a:pt x="51227" y="136"/>
                  </a:cubicBezTo>
                  <a:cubicBezTo>
                    <a:pt x="78567" y="136"/>
                    <a:pt x="100731" y="13427"/>
                    <a:pt x="100731" y="298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26"/>
            <p:cNvSpPr/>
            <p:nvPr/>
          </p:nvSpPr>
          <p:spPr>
            <a:xfrm>
              <a:off x="4464805" y="279264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12"/>
                  </a:moveTo>
                  <a:cubicBezTo>
                    <a:pt x="121130" y="55679"/>
                    <a:pt x="94408" y="71703"/>
                    <a:pt x="61445" y="71703"/>
                  </a:cubicBezTo>
                  <a:cubicBezTo>
                    <a:pt x="28481" y="71703"/>
                    <a:pt x="1759" y="55679"/>
                    <a:pt x="1759" y="35912"/>
                  </a:cubicBezTo>
                  <a:cubicBezTo>
                    <a:pt x="1759" y="16144"/>
                    <a:pt x="28481" y="120"/>
                    <a:pt x="61445" y="120"/>
                  </a:cubicBezTo>
                  <a:cubicBezTo>
                    <a:pt x="94408" y="120"/>
                    <a:pt x="121130" y="16144"/>
                    <a:pt x="121130" y="3591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26"/>
            <p:cNvSpPr/>
            <p:nvPr/>
          </p:nvSpPr>
          <p:spPr>
            <a:xfrm>
              <a:off x="4888451" y="262995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1" y="35915"/>
                  </a:moveTo>
                  <a:cubicBezTo>
                    <a:pt x="121121" y="55682"/>
                    <a:pt x="94399" y="71706"/>
                    <a:pt x="61436" y="71706"/>
                  </a:cubicBezTo>
                  <a:cubicBezTo>
                    <a:pt x="28472" y="71706"/>
                    <a:pt x="1750" y="55682"/>
                    <a:pt x="1750" y="35915"/>
                  </a:cubicBezTo>
                  <a:cubicBezTo>
                    <a:pt x="1750" y="16148"/>
                    <a:pt x="28472" y="123"/>
                    <a:pt x="61436" y="123"/>
                  </a:cubicBezTo>
                  <a:cubicBezTo>
                    <a:pt x="94399" y="123"/>
                    <a:pt x="121121" y="16148"/>
                    <a:pt x="121121" y="3591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26"/>
            <p:cNvSpPr/>
            <p:nvPr/>
          </p:nvSpPr>
          <p:spPr>
            <a:xfrm>
              <a:off x="5331596" y="249919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2" y="35917"/>
                  </a:moveTo>
                  <a:cubicBezTo>
                    <a:pt x="121112" y="55685"/>
                    <a:pt x="94391" y="71709"/>
                    <a:pt x="61427" y="71709"/>
                  </a:cubicBezTo>
                  <a:cubicBezTo>
                    <a:pt x="28463" y="71709"/>
                    <a:pt x="1741" y="55685"/>
                    <a:pt x="1741" y="35917"/>
                  </a:cubicBezTo>
                  <a:cubicBezTo>
                    <a:pt x="1741" y="16150"/>
                    <a:pt x="28463" y="126"/>
                    <a:pt x="61427" y="126"/>
                  </a:cubicBezTo>
                  <a:cubicBezTo>
                    <a:pt x="94391" y="126"/>
                    <a:pt x="121112" y="16150"/>
                    <a:pt x="121112" y="3591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26"/>
            <p:cNvSpPr/>
            <p:nvPr/>
          </p:nvSpPr>
          <p:spPr>
            <a:xfrm>
              <a:off x="5791623" y="2368430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3" y="35920"/>
                  </a:moveTo>
                  <a:cubicBezTo>
                    <a:pt x="121103" y="55687"/>
                    <a:pt x="94381" y="71712"/>
                    <a:pt x="61418" y="71712"/>
                  </a:cubicBezTo>
                  <a:cubicBezTo>
                    <a:pt x="28454" y="71712"/>
                    <a:pt x="1732" y="55687"/>
                    <a:pt x="1732" y="35920"/>
                  </a:cubicBezTo>
                  <a:cubicBezTo>
                    <a:pt x="1732" y="16153"/>
                    <a:pt x="28454" y="128"/>
                    <a:pt x="61418" y="128"/>
                  </a:cubicBezTo>
                  <a:cubicBezTo>
                    <a:pt x="94381" y="128"/>
                    <a:pt x="121103" y="16153"/>
                    <a:pt x="121103" y="3592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26"/>
            <p:cNvSpPr/>
            <p:nvPr/>
          </p:nvSpPr>
          <p:spPr>
            <a:xfrm>
              <a:off x="6184123" y="225032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5" y="35922"/>
                  </a:moveTo>
                  <a:cubicBezTo>
                    <a:pt x="121095" y="55690"/>
                    <a:pt x="94374" y="71714"/>
                    <a:pt x="61410" y="71714"/>
                  </a:cubicBezTo>
                  <a:cubicBezTo>
                    <a:pt x="28446" y="71714"/>
                    <a:pt x="1724" y="55690"/>
                    <a:pt x="1724" y="35922"/>
                  </a:cubicBezTo>
                  <a:cubicBezTo>
                    <a:pt x="1724" y="16155"/>
                    <a:pt x="28446" y="131"/>
                    <a:pt x="61410" y="131"/>
                  </a:cubicBezTo>
                  <a:cubicBezTo>
                    <a:pt x="94374" y="131"/>
                    <a:pt x="121095" y="16155"/>
                    <a:pt x="121095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26"/>
            <p:cNvSpPr/>
            <p:nvPr/>
          </p:nvSpPr>
          <p:spPr>
            <a:xfrm>
              <a:off x="6677913" y="20900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6" y="35926"/>
                  </a:moveTo>
                  <a:cubicBezTo>
                    <a:pt x="121086" y="55693"/>
                    <a:pt x="94364" y="71717"/>
                    <a:pt x="61400" y="71717"/>
                  </a:cubicBezTo>
                  <a:cubicBezTo>
                    <a:pt x="28436" y="71717"/>
                    <a:pt x="1714" y="55693"/>
                    <a:pt x="1714" y="35926"/>
                  </a:cubicBezTo>
                  <a:cubicBezTo>
                    <a:pt x="1714" y="16158"/>
                    <a:pt x="28436" y="134"/>
                    <a:pt x="61400" y="134"/>
                  </a:cubicBezTo>
                  <a:cubicBezTo>
                    <a:pt x="94364" y="134"/>
                    <a:pt x="121086" y="16158"/>
                    <a:pt x="121086" y="3592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26"/>
            <p:cNvSpPr/>
            <p:nvPr/>
          </p:nvSpPr>
          <p:spPr>
            <a:xfrm>
              <a:off x="5217729" y="321046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5" y="35903"/>
                  </a:moveTo>
                  <a:cubicBezTo>
                    <a:pt x="121115" y="55670"/>
                    <a:pt x="94393" y="71695"/>
                    <a:pt x="61429" y="71695"/>
                  </a:cubicBezTo>
                  <a:cubicBezTo>
                    <a:pt x="28465" y="71695"/>
                    <a:pt x="1743" y="55670"/>
                    <a:pt x="1743" y="35903"/>
                  </a:cubicBezTo>
                  <a:cubicBezTo>
                    <a:pt x="1743" y="16136"/>
                    <a:pt x="28465" y="112"/>
                    <a:pt x="61429" y="112"/>
                  </a:cubicBezTo>
                  <a:cubicBezTo>
                    <a:pt x="94393" y="112"/>
                    <a:pt x="121115" y="16136"/>
                    <a:pt x="121115" y="359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26"/>
            <p:cNvSpPr/>
            <p:nvPr/>
          </p:nvSpPr>
          <p:spPr>
            <a:xfrm>
              <a:off x="5700462" y="306463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6" y="35906"/>
                  </a:moveTo>
                  <a:cubicBezTo>
                    <a:pt x="121106" y="55673"/>
                    <a:pt x="94384" y="71698"/>
                    <a:pt x="61420" y="71698"/>
                  </a:cubicBezTo>
                  <a:cubicBezTo>
                    <a:pt x="28456" y="71698"/>
                    <a:pt x="1734" y="55673"/>
                    <a:pt x="1734" y="35906"/>
                  </a:cubicBezTo>
                  <a:cubicBezTo>
                    <a:pt x="1734" y="16139"/>
                    <a:pt x="28456" y="115"/>
                    <a:pt x="61420" y="115"/>
                  </a:cubicBezTo>
                  <a:cubicBezTo>
                    <a:pt x="94384" y="115"/>
                    <a:pt x="121106" y="16139"/>
                    <a:pt x="121106" y="359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26"/>
            <p:cNvSpPr/>
            <p:nvPr/>
          </p:nvSpPr>
          <p:spPr>
            <a:xfrm>
              <a:off x="6185811" y="292544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6" y="35909"/>
                  </a:moveTo>
                  <a:cubicBezTo>
                    <a:pt x="121096" y="55676"/>
                    <a:pt x="94374" y="71700"/>
                    <a:pt x="61410" y="71700"/>
                  </a:cubicBezTo>
                  <a:cubicBezTo>
                    <a:pt x="28446" y="71700"/>
                    <a:pt x="1725" y="55676"/>
                    <a:pt x="1725" y="35909"/>
                  </a:cubicBezTo>
                  <a:cubicBezTo>
                    <a:pt x="1725" y="16142"/>
                    <a:pt x="28446" y="117"/>
                    <a:pt x="61410" y="117"/>
                  </a:cubicBezTo>
                  <a:cubicBezTo>
                    <a:pt x="94374" y="117"/>
                    <a:pt x="121096" y="16142"/>
                    <a:pt x="121096" y="3590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26"/>
            <p:cNvSpPr/>
            <p:nvPr/>
          </p:nvSpPr>
          <p:spPr>
            <a:xfrm>
              <a:off x="6645838" y="280311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7" y="35911"/>
                  </a:moveTo>
                  <a:cubicBezTo>
                    <a:pt x="121087" y="55678"/>
                    <a:pt x="94365" y="71703"/>
                    <a:pt x="61401" y="71703"/>
                  </a:cubicBezTo>
                  <a:cubicBezTo>
                    <a:pt x="28437" y="71703"/>
                    <a:pt x="1715" y="55678"/>
                    <a:pt x="1715" y="35911"/>
                  </a:cubicBezTo>
                  <a:cubicBezTo>
                    <a:pt x="1715" y="16144"/>
                    <a:pt x="28437" y="120"/>
                    <a:pt x="61401" y="120"/>
                  </a:cubicBezTo>
                  <a:cubicBezTo>
                    <a:pt x="94365" y="120"/>
                    <a:pt x="121087" y="16144"/>
                    <a:pt x="121087" y="359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26"/>
            <p:cNvSpPr/>
            <p:nvPr/>
          </p:nvSpPr>
          <p:spPr>
            <a:xfrm>
              <a:off x="7072101" y="268501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8" y="35914"/>
                  </a:moveTo>
                  <a:cubicBezTo>
                    <a:pt x="121078" y="55681"/>
                    <a:pt x="94356" y="71705"/>
                    <a:pt x="61393" y="71705"/>
                  </a:cubicBezTo>
                  <a:cubicBezTo>
                    <a:pt x="28429" y="71705"/>
                    <a:pt x="1707" y="55681"/>
                    <a:pt x="1707" y="35914"/>
                  </a:cubicBezTo>
                  <a:cubicBezTo>
                    <a:pt x="1707" y="16147"/>
                    <a:pt x="28429" y="122"/>
                    <a:pt x="61393" y="122"/>
                  </a:cubicBezTo>
                  <a:cubicBezTo>
                    <a:pt x="94356" y="122"/>
                    <a:pt x="121078" y="16147"/>
                    <a:pt x="121078" y="359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26"/>
            <p:cNvSpPr/>
            <p:nvPr/>
          </p:nvSpPr>
          <p:spPr>
            <a:xfrm>
              <a:off x="7473042" y="258377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0" y="35916"/>
                  </a:moveTo>
                  <a:cubicBezTo>
                    <a:pt x="121070" y="55683"/>
                    <a:pt x="94348" y="71707"/>
                    <a:pt x="61385" y="71707"/>
                  </a:cubicBezTo>
                  <a:cubicBezTo>
                    <a:pt x="28421" y="71707"/>
                    <a:pt x="1699" y="55683"/>
                    <a:pt x="1699" y="35916"/>
                  </a:cubicBezTo>
                  <a:cubicBezTo>
                    <a:pt x="1699" y="16149"/>
                    <a:pt x="28421" y="124"/>
                    <a:pt x="61385" y="124"/>
                  </a:cubicBezTo>
                  <a:cubicBezTo>
                    <a:pt x="94348" y="124"/>
                    <a:pt x="121070" y="16149"/>
                    <a:pt x="121070" y="359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p26"/>
            <p:cNvSpPr/>
            <p:nvPr/>
          </p:nvSpPr>
          <p:spPr>
            <a:xfrm>
              <a:off x="5623703" y="333746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2" y="29795"/>
                  </a:moveTo>
                  <a:cubicBezTo>
                    <a:pt x="100742" y="46190"/>
                    <a:pt x="78579" y="59480"/>
                    <a:pt x="51239" y="59480"/>
                  </a:cubicBezTo>
                  <a:cubicBezTo>
                    <a:pt x="23899" y="59480"/>
                    <a:pt x="1735" y="46190"/>
                    <a:pt x="1735" y="29795"/>
                  </a:cubicBezTo>
                  <a:cubicBezTo>
                    <a:pt x="1735" y="13400"/>
                    <a:pt x="23899" y="109"/>
                    <a:pt x="51239" y="109"/>
                  </a:cubicBezTo>
                  <a:cubicBezTo>
                    <a:pt x="78579" y="109"/>
                    <a:pt x="100742" y="13400"/>
                    <a:pt x="100742" y="2979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1468;p26"/>
            <p:cNvSpPr/>
            <p:nvPr/>
          </p:nvSpPr>
          <p:spPr>
            <a:xfrm>
              <a:off x="6132181" y="317372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2" y="29798"/>
                  </a:moveTo>
                  <a:cubicBezTo>
                    <a:pt x="100732" y="46193"/>
                    <a:pt x="78569" y="59484"/>
                    <a:pt x="51229" y="59484"/>
                  </a:cubicBezTo>
                  <a:cubicBezTo>
                    <a:pt x="23889" y="59484"/>
                    <a:pt x="1725" y="46193"/>
                    <a:pt x="1725" y="29798"/>
                  </a:cubicBezTo>
                  <a:cubicBezTo>
                    <a:pt x="1725" y="13403"/>
                    <a:pt x="23889" y="112"/>
                    <a:pt x="51229" y="112"/>
                  </a:cubicBezTo>
                  <a:cubicBezTo>
                    <a:pt x="78569" y="112"/>
                    <a:pt x="100732" y="13403"/>
                    <a:pt x="100732" y="29798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26"/>
            <p:cNvSpPr/>
            <p:nvPr/>
          </p:nvSpPr>
          <p:spPr>
            <a:xfrm>
              <a:off x="6614913" y="3045617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22" y="29801"/>
                  </a:moveTo>
                  <a:cubicBezTo>
                    <a:pt x="100722" y="46196"/>
                    <a:pt x="78559" y="59486"/>
                    <a:pt x="51218" y="59486"/>
                  </a:cubicBezTo>
                  <a:cubicBezTo>
                    <a:pt x="23878" y="59486"/>
                    <a:pt x="1715" y="46196"/>
                    <a:pt x="1715" y="29801"/>
                  </a:cubicBezTo>
                  <a:cubicBezTo>
                    <a:pt x="1715" y="13406"/>
                    <a:pt x="23878" y="115"/>
                    <a:pt x="51218" y="115"/>
                  </a:cubicBezTo>
                  <a:cubicBezTo>
                    <a:pt x="78559" y="115"/>
                    <a:pt x="100722" y="13406"/>
                    <a:pt x="100722" y="2980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26"/>
            <p:cNvSpPr/>
            <p:nvPr/>
          </p:nvSpPr>
          <p:spPr>
            <a:xfrm>
              <a:off x="7013406" y="290619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15" y="29803"/>
                  </a:moveTo>
                  <a:cubicBezTo>
                    <a:pt x="100715" y="46198"/>
                    <a:pt x="78551" y="59489"/>
                    <a:pt x="51211" y="59489"/>
                  </a:cubicBezTo>
                  <a:cubicBezTo>
                    <a:pt x="23871" y="59489"/>
                    <a:pt x="1708" y="46198"/>
                    <a:pt x="1708" y="29803"/>
                  </a:cubicBezTo>
                  <a:cubicBezTo>
                    <a:pt x="1708" y="13409"/>
                    <a:pt x="23871" y="118"/>
                    <a:pt x="51211" y="118"/>
                  </a:cubicBezTo>
                  <a:cubicBezTo>
                    <a:pt x="78551" y="118"/>
                    <a:pt x="100715" y="13409"/>
                    <a:pt x="100715" y="298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26"/>
            <p:cNvSpPr/>
            <p:nvPr/>
          </p:nvSpPr>
          <p:spPr>
            <a:xfrm>
              <a:off x="7417554" y="278715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07" y="29806"/>
                  </a:moveTo>
                  <a:cubicBezTo>
                    <a:pt x="100707" y="46201"/>
                    <a:pt x="78543" y="59491"/>
                    <a:pt x="51203" y="59491"/>
                  </a:cubicBezTo>
                  <a:cubicBezTo>
                    <a:pt x="23863" y="59491"/>
                    <a:pt x="1700" y="46201"/>
                    <a:pt x="1700" y="29806"/>
                  </a:cubicBezTo>
                  <a:cubicBezTo>
                    <a:pt x="1700" y="13411"/>
                    <a:pt x="23863" y="120"/>
                    <a:pt x="51203" y="120"/>
                  </a:cubicBezTo>
                  <a:cubicBezTo>
                    <a:pt x="78543" y="120"/>
                    <a:pt x="100707" y="13411"/>
                    <a:pt x="100707" y="298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1472;p26"/>
            <p:cNvSpPr/>
            <p:nvPr/>
          </p:nvSpPr>
          <p:spPr>
            <a:xfrm>
              <a:off x="5695482" y="358632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5" y="35896"/>
                  </a:moveTo>
                  <a:cubicBezTo>
                    <a:pt x="121105" y="55663"/>
                    <a:pt x="94383" y="71687"/>
                    <a:pt x="61419" y="71687"/>
                  </a:cubicBezTo>
                  <a:cubicBezTo>
                    <a:pt x="28455" y="71687"/>
                    <a:pt x="1734" y="55663"/>
                    <a:pt x="1734" y="35896"/>
                  </a:cubicBezTo>
                  <a:cubicBezTo>
                    <a:pt x="1734" y="16129"/>
                    <a:pt x="28455" y="104"/>
                    <a:pt x="61419" y="104"/>
                  </a:cubicBezTo>
                  <a:cubicBezTo>
                    <a:pt x="94383" y="104"/>
                    <a:pt x="121105" y="16129"/>
                    <a:pt x="121105" y="3589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1473;p26"/>
            <p:cNvSpPr/>
            <p:nvPr/>
          </p:nvSpPr>
          <p:spPr>
            <a:xfrm>
              <a:off x="6119128" y="342362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7" y="35899"/>
                  </a:moveTo>
                  <a:cubicBezTo>
                    <a:pt x="121097" y="55666"/>
                    <a:pt x="94375" y="71690"/>
                    <a:pt x="61411" y="71690"/>
                  </a:cubicBezTo>
                  <a:cubicBezTo>
                    <a:pt x="28448" y="71690"/>
                    <a:pt x="1726" y="55666"/>
                    <a:pt x="1726" y="35899"/>
                  </a:cubicBezTo>
                  <a:cubicBezTo>
                    <a:pt x="1726" y="16132"/>
                    <a:pt x="28448" y="107"/>
                    <a:pt x="61411" y="107"/>
                  </a:cubicBezTo>
                  <a:cubicBezTo>
                    <a:pt x="94375" y="107"/>
                    <a:pt x="121097" y="16132"/>
                    <a:pt x="121097" y="3589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26"/>
            <p:cNvSpPr/>
            <p:nvPr/>
          </p:nvSpPr>
          <p:spPr>
            <a:xfrm>
              <a:off x="6562273" y="329286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8" y="35902"/>
                  </a:moveTo>
                  <a:cubicBezTo>
                    <a:pt x="121088" y="55669"/>
                    <a:pt x="94366" y="71693"/>
                    <a:pt x="61403" y="71693"/>
                  </a:cubicBezTo>
                  <a:cubicBezTo>
                    <a:pt x="28439" y="71693"/>
                    <a:pt x="1717" y="55669"/>
                    <a:pt x="1717" y="35902"/>
                  </a:cubicBezTo>
                  <a:cubicBezTo>
                    <a:pt x="1717" y="16134"/>
                    <a:pt x="28439" y="110"/>
                    <a:pt x="61403" y="110"/>
                  </a:cubicBezTo>
                  <a:cubicBezTo>
                    <a:pt x="94366" y="110"/>
                    <a:pt x="121088" y="16134"/>
                    <a:pt x="121088" y="3590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26"/>
            <p:cNvSpPr/>
            <p:nvPr/>
          </p:nvSpPr>
          <p:spPr>
            <a:xfrm>
              <a:off x="7022300" y="316210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9" y="35904"/>
                  </a:moveTo>
                  <a:cubicBezTo>
                    <a:pt x="121079" y="55671"/>
                    <a:pt x="94357" y="71696"/>
                    <a:pt x="61393" y="71696"/>
                  </a:cubicBezTo>
                  <a:cubicBezTo>
                    <a:pt x="28430" y="71696"/>
                    <a:pt x="1708" y="55671"/>
                    <a:pt x="1708" y="35904"/>
                  </a:cubicBezTo>
                  <a:cubicBezTo>
                    <a:pt x="1708" y="16137"/>
                    <a:pt x="28430" y="113"/>
                    <a:pt x="61393" y="113"/>
                  </a:cubicBezTo>
                  <a:cubicBezTo>
                    <a:pt x="94357" y="113"/>
                    <a:pt x="121079" y="16137"/>
                    <a:pt x="121079" y="3590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26"/>
            <p:cNvSpPr/>
            <p:nvPr/>
          </p:nvSpPr>
          <p:spPr>
            <a:xfrm>
              <a:off x="7414800" y="304400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1" y="35907"/>
                  </a:moveTo>
                  <a:cubicBezTo>
                    <a:pt x="121071" y="55674"/>
                    <a:pt x="94349" y="71698"/>
                    <a:pt x="61386" y="71698"/>
                  </a:cubicBezTo>
                  <a:cubicBezTo>
                    <a:pt x="28422" y="71698"/>
                    <a:pt x="1700" y="55674"/>
                    <a:pt x="1700" y="35907"/>
                  </a:cubicBezTo>
                  <a:cubicBezTo>
                    <a:pt x="1700" y="16139"/>
                    <a:pt x="28422" y="115"/>
                    <a:pt x="61386" y="115"/>
                  </a:cubicBezTo>
                  <a:cubicBezTo>
                    <a:pt x="94349" y="115"/>
                    <a:pt x="121071" y="16139"/>
                    <a:pt x="121071" y="3590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26"/>
            <p:cNvSpPr/>
            <p:nvPr/>
          </p:nvSpPr>
          <p:spPr>
            <a:xfrm>
              <a:off x="7908590" y="288371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61" y="35910"/>
                  </a:moveTo>
                  <a:cubicBezTo>
                    <a:pt x="121061" y="55677"/>
                    <a:pt x="94340" y="71701"/>
                    <a:pt x="61376" y="71701"/>
                  </a:cubicBezTo>
                  <a:cubicBezTo>
                    <a:pt x="28412" y="71701"/>
                    <a:pt x="1690" y="55677"/>
                    <a:pt x="1690" y="35910"/>
                  </a:cubicBezTo>
                  <a:cubicBezTo>
                    <a:pt x="1690" y="16143"/>
                    <a:pt x="28412" y="118"/>
                    <a:pt x="61376" y="118"/>
                  </a:cubicBezTo>
                  <a:cubicBezTo>
                    <a:pt x="94340" y="118"/>
                    <a:pt x="121061" y="16143"/>
                    <a:pt x="121061" y="3591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26"/>
            <p:cNvSpPr/>
            <p:nvPr/>
          </p:nvSpPr>
          <p:spPr>
            <a:xfrm>
              <a:off x="4714157" y="2362871"/>
              <a:ext cx="2555890" cy="771570"/>
            </a:xfrm>
            <a:custGeom>
              <a:rect b="b" l="l" r="r" t="t"/>
              <a:pathLst>
                <a:path extrusionOk="0" h="771570" w="2555890">
                  <a:moveTo>
                    <a:pt x="1729" y="696536"/>
                  </a:moveTo>
                  <a:lnTo>
                    <a:pt x="2449493" y="122"/>
                  </a:lnTo>
                  <a:cubicBezTo>
                    <a:pt x="2492035" y="4616"/>
                    <a:pt x="2541666" y="-5168"/>
                    <a:pt x="2557620" y="52485"/>
                  </a:cubicBezTo>
                  <a:lnTo>
                    <a:pt x="125556" y="771692"/>
                  </a:lnTo>
                  <a:cubicBezTo>
                    <a:pt x="71872" y="751406"/>
                    <a:pt x="6371" y="735685"/>
                    <a:pt x="1729" y="6965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26"/>
            <p:cNvSpPr/>
            <p:nvPr/>
          </p:nvSpPr>
          <p:spPr>
            <a:xfrm>
              <a:off x="4701580" y="2331216"/>
              <a:ext cx="2588863" cy="835356"/>
            </a:xfrm>
            <a:custGeom>
              <a:rect b="b" l="l" r="r" t="t"/>
              <a:pathLst>
                <a:path extrusionOk="0" h="835356" w="2588863">
                  <a:moveTo>
                    <a:pt x="1729" y="699160"/>
                  </a:moveTo>
                  <a:lnTo>
                    <a:pt x="2441811" y="1073"/>
                  </a:lnTo>
                  <a:cubicBezTo>
                    <a:pt x="2517526" y="-7110"/>
                    <a:pt x="2600584" y="37990"/>
                    <a:pt x="2589611" y="116520"/>
                  </a:cubicBezTo>
                  <a:lnTo>
                    <a:pt x="133996" y="835478"/>
                  </a:lnTo>
                  <a:cubicBezTo>
                    <a:pt x="80313" y="815191"/>
                    <a:pt x="10507" y="780489"/>
                    <a:pt x="1729" y="69916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0" name="Google Shape;1480;p26"/>
          <p:cNvGrpSpPr/>
          <p:nvPr/>
        </p:nvGrpSpPr>
        <p:grpSpPr>
          <a:xfrm>
            <a:off x="2928676" y="1890337"/>
            <a:ext cx="1523787" cy="1259837"/>
            <a:chOff x="3324260" y="1643056"/>
            <a:chExt cx="5543061" cy="3570968"/>
          </a:xfrm>
        </p:grpSpPr>
        <p:grpSp>
          <p:nvGrpSpPr>
            <p:cNvPr id="1481" name="Google Shape;1481;p26"/>
            <p:cNvGrpSpPr/>
            <p:nvPr/>
          </p:nvGrpSpPr>
          <p:grpSpPr>
            <a:xfrm>
              <a:off x="3324260" y="2612776"/>
              <a:ext cx="5473358" cy="2601248"/>
              <a:chOff x="3324260" y="2612776"/>
              <a:chExt cx="5473358" cy="2601248"/>
            </a:xfrm>
          </p:grpSpPr>
          <p:sp>
            <p:nvSpPr>
              <p:cNvPr id="1482" name="Google Shape;1482;p26"/>
              <p:cNvSpPr/>
              <p:nvPr/>
            </p:nvSpPr>
            <p:spPr>
              <a:xfrm>
                <a:off x="3324260" y="2625286"/>
                <a:ext cx="5473358" cy="2588738"/>
              </a:xfrm>
              <a:custGeom>
                <a:rect b="b" l="l" r="r" t="t"/>
                <a:pathLst>
                  <a:path extrusionOk="0" h="2588738" w="5473358">
                    <a:moveTo>
                      <a:pt x="36275" y="673856"/>
                    </a:moveTo>
                    <a:lnTo>
                      <a:pt x="2904056" y="98"/>
                    </a:lnTo>
                    <a:lnTo>
                      <a:pt x="5454715" y="1400747"/>
                    </a:lnTo>
                    <a:cubicBezTo>
                      <a:pt x="5460623" y="1462070"/>
                      <a:pt x="5498776" y="1469611"/>
                      <a:pt x="5452436" y="1617869"/>
                    </a:cubicBezTo>
                    <a:lnTo>
                      <a:pt x="2324170" y="2588837"/>
                    </a:lnTo>
                    <a:lnTo>
                      <a:pt x="56027" y="916728"/>
                    </a:lnTo>
                    <a:cubicBezTo>
                      <a:pt x="-38764" y="801490"/>
                      <a:pt x="14920" y="743936"/>
                      <a:pt x="36275" y="673856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6"/>
              <p:cNvSpPr/>
              <p:nvPr/>
            </p:nvSpPr>
            <p:spPr>
              <a:xfrm>
                <a:off x="3358808" y="261277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27" y="686292"/>
                    </a:moveTo>
                    <a:lnTo>
                      <a:pt x="2927413" y="101"/>
                    </a:lnTo>
                    <a:lnTo>
                      <a:pt x="5419492" y="1413057"/>
                    </a:lnTo>
                    <a:lnTo>
                      <a:pt x="2287343" y="2327681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84" name="Google Shape;1484;p26"/>
            <p:cNvSpPr/>
            <p:nvPr/>
          </p:nvSpPr>
          <p:spPr>
            <a:xfrm>
              <a:off x="3477323" y="2582015"/>
              <a:ext cx="5192459" cy="2207760"/>
            </a:xfrm>
            <a:custGeom>
              <a:rect b="b" l="l" r="r" t="t"/>
              <a:pathLst>
                <a:path extrusionOk="0" h="2207760" w="5192459">
                  <a:moveTo>
                    <a:pt x="211308" y="103"/>
                  </a:moveTo>
                  <a:lnTo>
                    <a:pt x="5086832" y="626665"/>
                  </a:lnTo>
                  <a:cubicBezTo>
                    <a:pt x="5086832" y="626665"/>
                    <a:pt x="5198927" y="944731"/>
                    <a:pt x="5194031" y="1109526"/>
                  </a:cubicBezTo>
                  <a:cubicBezTo>
                    <a:pt x="5190824" y="1217031"/>
                    <a:pt x="5185337" y="1347673"/>
                    <a:pt x="5105571" y="1419836"/>
                  </a:cubicBezTo>
                  <a:cubicBezTo>
                    <a:pt x="5010274" y="1506020"/>
                    <a:pt x="4849644" y="1452644"/>
                    <a:pt x="4726070" y="1487924"/>
                  </a:cubicBezTo>
                  <a:cubicBezTo>
                    <a:pt x="4581647" y="1529169"/>
                    <a:pt x="4454782" y="1625653"/>
                    <a:pt x="4307403" y="1654538"/>
                  </a:cubicBezTo>
                  <a:cubicBezTo>
                    <a:pt x="4181888" y="1679138"/>
                    <a:pt x="4047762" y="1626868"/>
                    <a:pt x="3923598" y="1657719"/>
                  </a:cubicBezTo>
                  <a:cubicBezTo>
                    <a:pt x="3800446" y="1688317"/>
                    <a:pt x="3706921" y="1795650"/>
                    <a:pt x="3585626" y="1833124"/>
                  </a:cubicBezTo>
                  <a:cubicBezTo>
                    <a:pt x="3460110" y="1871913"/>
                    <a:pt x="3320920" y="1845170"/>
                    <a:pt x="3194392" y="1880568"/>
                  </a:cubicBezTo>
                  <a:cubicBezTo>
                    <a:pt x="3052754" y="1920202"/>
                    <a:pt x="2934498" y="2024523"/>
                    <a:pt x="2792354" y="2062494"/>
                  </a:cubicBezTo>
                  <a:cubicBezTo>
                    <a:pt x="2666923" y="2096020"/>
                    <a:pt x="2529337" y="2064139"/>
                    <a:pt x="2404666" y="2100322"/>
                  </a:cubicBezTo>
                  <a:cubicBezTo>
                    <a:pt x="2328698" y="2122366"/>
                    <a:pt x="2271469" y="2216311"/>
                    <a:pt x="2192884" y="2207250"/>
                  </a:cubicBezTo>
                  <a:cubicBezTo>
                    <a:pt x="2072686" y="2193381"/>
                    <a:pt x="2014276" y="2042880"/>
                    <a:pt x="1914674" y="1974176"/>
                  </a:cubicBezTo>
                  <a:cubicBezTo>
                    <a:pt x="1752610" y="1862363"/>
                    <a:pt x="1563112" y="1794722"/>
                    <a:pt x="1399275" y="1685567"/>
                  </a:cubicBezTo>
                  <a:cubicBezTo>
                    <a:pt x="1201927" y="1554106"/>
                    <a:pt x="1005846" y="1415609"/>
                    <a:pt x="839393" y="1246735"/>
                  </a:cubicBezTo>
                  <a:cubicBezTo>
                    <a:pt x="761653" y="1167831"/>
                    <a:pt x="719955" y="1057033"/>
                    <a:pt x="638248" y="982224"/>
                  </a:cubicBezTo>
                  <a:cubicBezTo>
                    <a:pt x="493402" y="849624"/>
                    <a:pt x="277570" y="808085"/>
                    <a:pt x="139730" y="668212"/>
                  </a:cubicBezTo>
                  <a:cubicBezTo>
                    <a:pt x="77774" y="605339"/>
                    <a:pt x="6533" y="530238"/>
                    <a:pt x="1976" y="442119"/>
                  </a:cubicBezTo>
                  <a:cubicBezTo>
                    <a:pt x="-6634" y="279325"/>
                    <a:pt x="211308" y="103"/>
                    <a:pt x="211308" y="103"/>
                  </a:cubicBezTo>
                  <a:close/>
                </a:path>
              </a:pathLst>
            </a:custGeom>
            <a:solidFill>
              <a:srgbClr val="F6ED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26"/>
            <p:cNvSpPr/>
            <p:nvPr/>
          </p:nvSpPr>
          <p:spPr>
            <a:xfrm>
              <a:off x="3452353" y="2384854"/>
              <a:ext cx="5215924" cy="2100254"/>
            </a:xfrm>
            <a:custGeom>
              <a:rect b="b" l="l" r="r" t="t"/>
              <a:pathLst>
                <a:path extrusionOk="0" h="2100254" w="5215924">
                  <a:moveTo>
                    <a:pt x="213235" y="108"/>
                  </a:moveTo>
                  <a:lnTo>
                    <a:pt x="5088759" y="626671"/>
                  </a:lnTo>
                  <a:cubicBezTo>
                    <a:pt x="5088759" y="626671"/>
                    <a:pt x="5280957" y="968264"/>
                    <a:pt x="5195958" y="1109532"/>
                  </a:cubicBezTo>
                  <a:cubicBezTo>
                    <a:pt x="5141852" y="1199352"/>
                    <a:pt x="4980210" y="1135515"/>
                    <a:pt x="4892593" y="1193161"/>
                  </a:cubicBezTo>
                  <a:cubicBezTo>
                    <a:pt x="4787421" y="1262396"/>
                    <a:pt x="4775013" y="1445512"/>
                    <a:pt x="4656334" y="1487938"/>
                  </a:cubicBezTo>
                  <a:cubicBezTo>
                    <a:pt x="4510560" y="1540082"/>
                    <a:pt x="4350775" y="1349467"/>
                    <a:pt x="4201879" y="1392078"/>
                  </a:cubicBezTo>
                  <a:cubicBezTo>
                    <a:pt x="4078979" y="1427248"/>
                    <a:pt x="4043021" y="1607503"/>
                    <a:pt x="3925525" y="1657724"/>
                  </a:cubicBezTo>
                  <a:cubicBezTo>
                    <a:pt x="3777894" y="1720801"/>
                    <a:pt x="3594390" y="1620968"/>
                    <a:pt x="3444311" y="1678030"/>
                  </a:cubicBezTo>
                  <a:cubicBezTo>
                    <a:pt x="3344540" y="1715984"/>
                    <a:pt x="3295330" y="1840755"/>
                    <a:pt x="3196319" y="1880573"/>
                  </a:cubicBezTo>
                  <a:cubicBezTo>
                    <a:pt x="3045650" y="1941120"/>
                    <a:pt x="2865438" y="1870079"/>
                    <a:pt x="2710716" y="1919338"/>
                  </a:cubicBezTo>
                  <a:cubicBezTo>
                    <a:pt x="2598285" y="1955124"/>
                    <a:pt x="2524596" y="2102968"/>
                    <a:pt x="2406592" y="2100327"/>
                  </a:cubicBezTo>
                  <a:cubicBezTo>
                    <a:pt x="2341175" y="2098868"/>
                    <a:pt x="2300829" y="2022284"/>
                    <a:pt x="2242587" y="1992504"/>
                  </a:cubicBezTo>
                  <a:cubicBezTo>
                    <a:pt x="2127707" y="1933789"/>
                    <a:pt x="1991640" y="1920915"/>
                    <a:pt x="1880812" y="1854877"/>
                  </a:cubicBezTo>
                  <a:cubicBezTo>
                    <a:pt x="1717565" y="1757600"/>
                    <a:pt x="1595341" y="1603952"/>
                    <a:pt x="1448977" y="1482749"/>
                  </a:cubicBezTo>
                  <a:cubicBezTo>
                    <a:pt x="1312236" y="1369570"/>
                    <a:pt x="1184610" y="1242469"/>
                    <a:pt x="1032337" y="1151294"/>
                  </a:cubicBezTo>
                  <a:cubicBezTo>
                    <a:pt x="910198" y="1078168"/>
                    <a:pt x="763832" y="1052616"/>
                    <a:pt x="640175" y="982229"/>
                  </a:cubicBezTo>
                  <a:cubicBezTo>
                    <a:pt x="508750" y="907463"/>
                    <a:pt x="387539" y="814579"/>
                    <a:pt x="272913" y="715940"/>
                  </a:cubicBezTo>
                  <a:cubicBezTo>
                    <a:pt x="175927" y="632448"/>
                    <a:pt x="25173" y="568273"/>
                    <a:pt x="3903" y="442125"/>
                  </a:cubicBezTo>
                  <a:cubicBezTo>
                    <a:pt x="-23278" y="281377"/>
                    <a:pt x="213235" y="108"/>
                    <a:pt x="213235" y="108"/>
                  </a:cubicBezTo>
                  <a:close/>
                </a:path>
              </a:pathLst>
            </a:custGeom>
            <a:solidFill>
              <a:srgbClr val="5A3E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86" name="Google Shape;1486;p26"/>
            <p:cNvGrpSpPr/>
            <p:nvPr/>
          </p:nvGrpSpPr>
          <p:grpSpPr>
            <a:xfrm>
              <a:off x="3373290" y="1643056"/>
              <a:ext cx="5494031" cy="2601248"/>
              <a:chOff x="3373290" y="1643056"/>
              <a:chExt cx="5494031" cy="2601248"/>
            </a:xfrm>
          </p:grpSpPr>
          <p:sp>
            <p:nvSpPr>
              <p:cNvPr id="1487" name="Google Shape;1487;p26"/>
              <p:cNvSpPr/>
              <p:nvPr/>
            </p:nvSpPr>
            <p:spPr>
              <a:xfrm>
                <a:off x="3373290" y="1655566"/>
                <a:ext cx="5494031" cy="2588738"/>
              </a:xfrm>
              <a:custGeom>
                <a:rect b="b" l="l" r="r" t="t"/>
                <a:pathLst>
                  <a:path extrusionOk="0" h="2588738" w="5494031">
                    <a:moveTo>
                      <a:pt x="31879" y="673761"/>
                    </a:moveTo>
                    <a:lnTo>
                      <a:pt x="2899660" y="3"/>
                    </a:lnTo>
                    <a:lnTo>
                      <a:pt x="5450319" y="1400652"/>
                    </a:lnTo>
                    <a:cubicBezTo>
                      <a:pt x="5499192" y="1434337"/>
                      <a:pt x="5500289" y="1515729"/>
                      <a:pt x="5491595" y="1606899"/>
                    </a:cubicBezTo>
                    <a:lnTo>
                      <a:pt x="2319774" y="2588741"/>
                    </a:lnTo>
                    <a:lnTo>
                      <a:pt x="51631" y="916633"/>
                    </a:lnTo>
                    <a:cubicBezTo>
                      <a:pt x="-26953" y="808695"/>
                      <a:pt x="4025" y="741791"/>
                      <a:pt x="31879" y="673761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8" name="Google Shape;1488;p26"/>
              <p:cNvSpPr/>
              <p:nvPr/>
            </p:nvSpPr>
            <p:spPr>
              <a:xfrm>
                <a:off x="3403438" y="164305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32" y="686197"/>
                    </a:moveTo>
                    <a:lnTo>
                      <a:pt x="2927417" y="5"/>
                    </a:lnTo>
                    <a:lnTo>
                      <a:pt x="5419497" y="1412962"/>
                    </a:lnTo>
                    <a:lnTo>
                      <a:pt x="2287347" y="2327585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89" name="Google Shape;1489;p26"/>
            <p:cNvSpPr/>
            <p:nvPr/>
          </p:nvSpPr>
          <p:spPr>
            <a:xfrm>
              <a:off x="3987052" y="2416786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40" y="35919"/>
                  </a:moveTo>
                  <a:cubicBezTo>
                    <a:pt x="121140" y="55686"/>
                    <a:pt x="94418" y="71711"/>
                    <a:pt x="61454" y="71711"/>
                  </a:cubicBezTo>
                  <a:cubicBezTo>
                    <a:pt x="28490" y="71711"/>
                    <a:pt x="1769" y="55686"/>
                    <a:pt x="1769" y="35919"/>
                  </a:cubicBezTo>
                  <a:cubicBezTo>
                    <a:pt x="1769" y="16152"/>
                    <a:pt x="28490" y="127"/>
                    <a:pt x="61454" y="127"/>
                  </a:cubicBezTo>
                  <a:cubicBezTo>
                    <a:pt x="94418" y="127"/>
                    <a:pt x="121140" y="16152"/>
                    <a:pt x="121140" y="359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26"/>
            <p:cNvSpPr/>
            <p:nvPr/>
          </p:nvSpPr>
          <p:spPr>
            <a:xfrm>
              <a:off x="4469785" y="227096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22"/>
                  </a:moveTo>
                  <a:cubicBezTo>
                    <a:pt x="121130" y="55689"/>
                    <a:pt x="94408" y="71714"/>
                    <a:pt x="61444" y="71714"/>
                  </a:cubicBezTo>
                  <a:cubicBezTo>
                    <a:pt x="28480" y="71714"/>
                    <a:pt x="1758" y="55689"/>
                    <a:pt x="1758" y="35922"/>
                  </a:cubicBezTo>
                  <a:cubicBezTo>
                    <a:pt x="1758" y="16155"/>
                    <a:pt x="28480" y="130"/>
                    <a:pt x="61444" y="130"/>
                  </a:cubicBezTo>
                  <a:cubicBezTo>
                    <a:pt x="94408" y="130"/>
                    <a:pt x="121130" y="16155"/>
                    <a:pt x="121130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26"/>
            <p:cNvSpPr/>
            <p:nvPr/>
          </p:nvSpPr>
          <p:spPr>
            <a:xfrm>
              <a:off x="4955134" y="213176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0" y="35925"/>
                  </a:moveTo>
                  <a:cubicBezTo>
                    <a:pt x="121120" y="55692"/>
                    <a:pt x="94398" y="71716"/>
                    <a:pt x="61434" y="71716"/>
                  </a:cubicBezTo>
                  <a:cubicBezTo>
                    <a:pt x="28471" y="71716"/>
                    <a:pt x="1749" y="55692"/>
                    <a:pt x="1749" y="35925"/>
                  </a:cubicBezTo>
                  <a:cubicBezTo>
                    <a:pt x="1749" y="16158"/>
                    <a:pt x="28471" y="133"/>
                    <a:pt x="61434" y="133"/>
                  </a:cubicBezTo>
                  <a:cubicBezTo>
                    <a:pt x="94398" y="133"/>
                    <a:pt x="121120" y="16158"/>
                    <a:pt x="121120" y="3592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26"/>
            <p:cNvSpPr/>
            <p:nvPr/>
          </p:nvSpPr>
          <p:spPr>
            <a:xfrm>
              <a:off x="5415161" y="200944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1" y="35927"/>
                  </a:moveTo>
                  <a:cubicBezTo>
                    <a:pt x="121111" y="55694"/>
                    <a:pt x="94389" y="71719"/>
                    <a:pt x="61425" y="71719"/>
                  </a:cubicBezTo>
                  <a:cubicBezTo>
                    <a:pt x="28461" y="71719"/>
                    <a:pt x="1740" y="55694"/>
                    <a:pt x="1740" y="35927"/>
                  </a:cubicBezTo>
                  <a:cubicBezTo>
                    <a:pt x="1740" y="16160"/>
                    <a:pt x="28461" y="136"/>
                    <a:pt x="61425" y="136"/>
                  </a:cubicBezTo>
                  <a:cubicBezTo>
                    <a:pt x="94389" y="136"/>
                    <a:pt x="121111" y="16160"/>
                    <a:pt x="121111" y="3592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26"/>
            <p:cNvSpPr/>
            <p:nvPr/>
          </p:nvSpPr>
          <p:spPr>
            <a:xfrm>
              <a:off x="5841424" y="18913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2" y="35930"/>
                  </a:moveTo>
                  <a:cubicBezTo>
                    <a:pt x="121102" y="55697"/>
                    <a:pt x="94381" y="71721"/>
                    <a:pt x="61417" y="71721"/>
                  </a:cubicBezTo>
                  <a:cubicBezTo>
                    <a:pt x="28453" y="71721"/>
                    <a:pt x="1731" y="55697"/>
                    <a:pt x="1731" y="35930"/>
                  </a:cubicBezTo>
                  <a:cubicBezTo>
                    <a:pt x="1731" y="16162"/>
                    <a:pt x="28453" y="138"/>
                    <a:pt x="61417" y="138"/>
                  </a:cubicBezTo>
                  <a:cubicBezTo>
                    <a:pt x="94381" y="138"/>
                    <a:pt x="121102" y="16162"/>
                    <a:pt x="121102" y="3593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26"/>
            <p:cNvSpPr/>
            <p:nvPr/>
          </p:nvSpPr>
          <p:spPr>
            <a:xfrm>
              <a:off x="6242365" y="179010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4" y="35932"/>
                  </a:moveTo>
                  <a:cubicBezTo>
                    <a:pt x="121094" y="55699"/>
                    <a:pt x="94373" y="71723"/>
                    <a:pt x="61409" y="71723"/>
                  </a:cubicBezTo>
                  <a:cubicBezTo>
                    <a:pt x="28445" y="71723"/>
                    <a:pt x="1723" y="55699"/>
                    <a:pt x="1723" y="35932"/>
                  </a:cubicBezTo>
                  <a:cubicBezTo>
                    <a:pt x="1723" y="16164"/>
                    <a:pt x="28445" y="140"/>
                    <a:pt x="61409" y="140"/>
                  </a:cubicBezTo>
                  <a:cubicBezTo>
                    <a:pt x="94373" y="140"/>
                    <a:pt x="121094" y="16165"/>
                    <a:pt x="121094" y="3593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26"/>
            <p:cNvSpPr/>
            <p:nvPr/>
          </p:nvSpPr>
          <p:spPr>
            <a:xfrm>
              <a:off x="4393026" y="254379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67" y="29811"/>
                  </a:moveTo>
                  <a:cubicBezTo>
                    <a:pt x="100767" y="46206"/>
                    <a:pt x="78603" y="59496"/>
                    <a:pt x="51263" y="59496"/>
                  </a:cubicBezTo>
                  <a:cubicBezTo>
                    <a:pt x="23923" y="59496"/>
                    <a:pt x="1760" y="46206"/>
                    <a:pt x="1760" y="29811"/>
                  </a:cubicBezTo>
                  <a:cubicBezTo>
                    <a:pt x="1760" y="13416"/>
                    <a:pt x="23923" y="125"/>
                    <a:pt x="51263" y="125"/>
                  </a:cubicBezTo>
                  <a:cubicBezTo>
                    <a:pt x="78603" y="125"/>
                    <a:pt x="100767" y="13416"/>
                    <a:pt x="100767" y="298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26"/>
            <p:cNvSpPr/>
            <p:nvPr/>
          </p:nvSpPr>
          <p:spPr>
            <a:xfrm>
              <a:off x="4901588" y="238004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56" y="29814"/>
                  </a:moveTo>
                  <a:cubicBezTo>
                    <a:pt x="100756" y="46209"/>
                    <a:pt x="78593" y="59499"/>
                    <a:pt x="51253" y="59499"/>
                  </a:cubicBezTo>
                  <a:cubicBezTo>
                    <a:pt x="23913" y="59499"/>
                    <a:pt x="1749" y="46209"/>
                    <a:pt x="1749" y="29814"/>
                  </a:cubicBezTo>
                  <a:cubicBezTo>
                    <a:pt x="1749" y="13419"/>
                    <a:pt x="23913" y="128"/>
                    <a:pt x="51253" y="128"/>
                  </a:cubicBezTo>
                  <a:cubicBezTo>
                    <a:pt x="78593" y="128"/>
                    <a:pt x="100756" y="13419"/>
                    <a:pt x="100756" y="298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26"/>
            <p:cNvSpPr/>
            <p:nvPr/>
          </p:nvSpPr>
          <p:spPr>
            <a:xfrm>
              <a:off x="5384321" y="2251939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7" y="29816"/>
                  </a:moveTo>
                  <a:cubicBezTo>
                    <a:pt x="100747" y="46211"/>
                    <a:pt x="78584" y="59502"/>
                    <a:pt x="51244" y="59502"/>
                  </a:cubicBezTo>
                  <a:cubicBezTo>
                    <a:pt x="23904" y="59502"/>
                    <a:pt x="1740" y="46211"/>
                    <a:pt x="1740" y="29816"/>
                  </a:cubicBezTo>
                  <a:cubicBezTo>
                    <a:pt x="1740" y="13422"/>
                    <a:pt x="23904" y="131"/>
                    <a:pt x="51244" y="131"/>
                  </a:cubicBezTo>
                  <a:cubicBezTo>
                    <a:pt x="78584" y="131"/>
                    <a:pt x="100747" y="13422"/>
                    <a:pt x="100747" y="298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26"/>
            <p:cNvSpPr/>
            <p:nvPr/>
          </p:nvSpPr>
          <p:spPr>
            <a:xfrm>
              <a:off x="5782729" y="211252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9" y="29819"/>
                  </a:moveTo>
                  <a:cubicBezTo>
                    <a:pt x="100739" y="46214"/>
                    <a:pt x="78575" y="59505"/>
                    <a:pt x="51235" y="59505"/>
                  </a:cubicBezTo>
                  <a:cubicBezTo>
                    <a:pt x="23895" y="59505"/>
                    <a:pt x="1732" y="46214"/>
                    <a:pt x="1732" y="29819"/>
                  </a:cubicBezTo>
                  <a:cubicBezTo>
                    <a:pt x="1732" y="13424"/>
                    <a:pt x="23895" y="134"/>
                    <a:pt x="51235" y="134"/>
                  </a:cubicBezTo>
                  <a:cubicBezTo>
                    <a:pt x="78575" y="134"/>
                    <a:pt x="100739" y="13424"/>
                    <a:pt x="100739" y="298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26"/>
            <p:cNvSpPr/>
            <p:nvPr/>
          </p:nvSpPr>
          <p:spPr>
            <a:xfrm>
              <a:off x="6186877" y="199347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1" y="29822"/>
                  </a:moveTo>
                  <a:cubicBezTo>
                    <a:pt x="100731" y="46217"/>
                    <a:pt x="78567" y="59507"/>
                    <a:pt x="51227" y="59507"/>
                  </a:cubicBezTo>
                  <a:cubicBezTo>
                    <a:pt x="23887" y="59507"/>
                    <a:pt x="1724" y="46217"/>
                    <a:pt x="1724" y="29822"/>
                  </a:cubicBezTo>
                  <a:cubicBezTo>
                    <a:pt x="1724" y="13427"/>
                    <a:pt x="23887" y="136"/>
                    <a:pt x="51227" y="136"/>
                  </a:cubicBezTo>
                  <a:cubicBezTo>
                    <a:pt x="78567" y="136"/>
                    <a:pt x="100731" y="13427"/>
                    <a:pt x="100731" y="298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26"/>
            <p:cNvSpPr/>
            <p:nvPr/>
          </p:nvSpPr>
          <p:spPr>
            <a:xfrm>
              <a:off x="4464805" y="279264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12"/>
                  </a:moveTo>
                  <a:cubicBezTo>
                    <a:pt x="121130" y="55679"/>
                    <a:pt x="94408" y="71703"/>
                    <a:pt x="61445" y="71703"/>
                  </a:cubicBezTo>
                  <a:cubicBezTo>
                    <a:pt x="28481" y="71703"/>
                    <a:pt x="1759" y="55679"/>
                    <a:pt x="1759" y="35912"/>
                  </a:cubicBezTo>
                  <a:cubicBezTo>
                    <a:pt x="1759" y="16144"/>
                    <a:pt x="28481" y="120"/>
                    <a:pt x="61445" y="120"/>
                  </a:cubicBezTo>
                  <a:cubicBezTo>
                    <a:pt x="94408" y="120"/>
                    <a:pt x="121130" y="16144"/>
                    <a:pt x="121130" y="3591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1501;p26"/>
            <p:cNvSpPr/>
            <p:nvPr/>
          </p:nvSpPr>
          <p:spPr>
            <a:xfrm>
              <a:off x="4888451" y="262995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1" y="35915"/>
                  </a:moveTo>
                  <a:cubicBezTo>
                    <a:pt x="121121" y="55682"/>
                    <a:pt x="94399" y="71706"/>
                    <a:pt x="61436" y="71706"/>
                  </a:cubicBezTo>
                  <a:cubicBezTo>
                    <a:pt x="28472" y="71706"/>
                    <a:pt x="1750" y="55682"/>
                    <a:pt x="1750" y="35915"/>
                  </a:cubicBezTo>
                  <a:cubicBezTo>
                    <a:pt x="1750" y="16148"/>
                    <a:pt x="28472" y="123"/>
                    <a:pt x="61436" y="123"/>
                  </a:cubicBezTo>
                  <a:cubicBezTo>
                    <a:pt x="94399" y="123"/>
                    <a:pt x="121121" y="16148"/>
                    <a:pt x="121121" y="3591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1502;p26"/>
            <p:cNvSpPr/>
            <p:nvPr/>
          </p:nvSpPr>
          <p:spPr>
            <a:xfrm>
              <a:off x="5331596" y="249919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2" y="35917"/>
                  </a:moveTo>
                  <a:cubicBezTo>
                    <a:pt x="121112" y="55685"/>
                    <a:pt x="94391" y="71709"/>
                    <a:pt x="61427" y="71709"/>
                  </a:cubicBezTo>
                  <a:cubicBezTo>
                    <a:pt x="28463" y="71709"/>
                    <a:pt x="1741" y="55685"/>
                    <a:pt x="1741" y="35917"/>
                  </a:cubicBezTo>
                  <a:cubicBezTo>
                    <a:pt x="1741" y="16150"/>
                    <a:pt x="28463" y="126"/>
                    <a:pt x="61427" y="126"/>
                  </a:cubicBezTo>
                  <a:cubicBezTo>
                    <a:pt x="94391" y="126"/>
                    <a:pt x="121112" y="16150"/>
                    <a:pt x="121112" y="3591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1503;p26"/>
            <p:cNvSpPr/>
            <p:nvPr/>
          </p:nvSpPr>
          <p:spPr>
            <a:xfrm>
              <a:off x="5791623" y="2368430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3" y="35920"/>
                  </a:moveTo>
                  <a:cubicBezTo>
                    <a:pt x="121103" y="55687"/>
                    <a:pt x="94381" y="71712"/>
                    <a:pt x="61418" y="71712"/>
                  </a:cubicBezTo>
                  <a:cubicBezTo>
                    <a:pt x="28454" y="71712"/>
                    <a:pt x="1732" y="55687"/>
                    <a:pt x="1732" y="35920"/>
                  </a:cubicBezTo>
                  <a:cubicBezTo>
                    <a:pt x="1732" y="16153"/>
                    <a:pt x="28454" y="128"/>
                    <a:pt x="61418" y="128"/>
                  </a:cubicBezTo>
                  <a:cubicBezTo>
                    <a:pt x="94381" y="128"/>
                    <a:pt x="121103" y="16153"/>
                    <a:pt x="121103" y="3592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4" name="Google Shape;1504;p26"/>
            <p:cNvSpPr/>
            <p:nvPr/>
          </p:nvSpPr>
          <p:spPr>
            <a:xfrm>
              <a:off x="6184123" y="225032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5" y="35922"/>
                  </a:moveTo>
                  <a:cubicBezTo>
                    <a:pt x="121095" y="55690"/>
                    <a:pt x="94374" y="71714"/>
                    <a:pt x="61410" y="71714"/>
                  </a:cubicBezTo>
                  <a:cubicBezTo>
                    <a:pt x="28446" y="71714"/>
                    <a:pt x="1724" y="55690"/>
                    <a:pt x="1724" y="35922"/>
                  </a:cubicBezTo>
                  <a:cubicBezTo>
                    <a:pt x="1724" y="16155"/>
                    <a:pt x="28446" y="131"/>
                    <a:pt x="61410" y="131"/>
                  </a:cubicBezTo>
                  <a:cubicBezTo>
                    <a:pt x="94374" y="131"/>
                    <a:pt x="121095" y="16155"/>
                    <a:pt x="121095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p26"/>
            <p:cNvSpPr/>
            <p:nvPr/>
          </p:nvSpPr>
          <p:spPr>
            <a:xfrm>
              <a:off x="6677913" y="20900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6" y="35926"/>
                  </a:moveTo>
                  <a:cubicBezTo>
                    <a:pt x="121086" y="55693"/>
                    <a:pt x="94364" y="71717"/>
                    <a:pt x="61400" y="71717"/>
                  </a:cubicBezTo>
                  <a:cubicBezTo>
                    <a:pt x="28436" y="71717"/>
                    <a:pt x="1714" y="55693"/>
                    <a:pt x="1714" y="35926"/>
                  </a:cubicBezTo>
                  <a:cubicBezTo>
                    <a:pt x="1714" y="16158"/>
                    <a:pt x="28436" y="134"/>
                    <a:pt x="61400" y="134"/>
                  </a:cubicBezTo>
                  <a:cubicBezTo>
                    <a:pt x="94364" y="134"/>
                    <a:pt x="121086" y="16158"/>
                    <a:pt x="121086" y="3592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26"/>
            <p:cNvSpPr/>
            <p:nvPr/>
          </p:nvSpPr>
          <p:spPr>
            <a:xfrm>
              <a:off x="5217729" y="321046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5" y="35903"/>
                  </a:moveTo>
                  <a:cubicBezTo>
                    <a:pt x="121115" y="55670"/>
                    <a:pt x="94393" y="71695"/>
                    <a:pt x="61429" y="71695"/>
                  </a:cubicBezTo>
                  <a:cubicBezTo>
                    <a:pt x="28465" y="71695"/>
                    <a:pt x="1743" y="55670"/>
                    <a:pt x="1743" y="35903"/>
                  </a:cubicBezTo>
                  <a:cubicBezTo>
                    <a:pt x="1743" y="16136"/>
                    <a:pt x="28465" y="112"/>
                    <a:pt x="61429" y="112"/>
                  </a:cubicBezTo>
                  <a:cubicBezTo>
                    <a:pt x="94393" y="112"/>
                    <a:pt x="121115" y="16136"/>
                    <a:pt x="121115" y="359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p26"/>
            <p:cNvSpPr/>
            <p:nvPr/>
          </p:nvSpPr>
          <p:spPr>
            <a:xfrm>
              <a:off x="5700462" y="306463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6" y="35906"/>
                  </a:moveTo>
                  <a:cubicBezTo>
                    <a:pt x="121106" y="55673"/>
                    <a:pt x="94384" y="71698"/>
                    <a:pt x="61420" y="71698"/>
                  </a:cubicBezTo>
                  <a:cubicBezTo>
                    <a:pt x="28456" y="71698"/>
                    <a:pt x="1734" y="55673"/>
                    <a:pt x="1734" y="35906"/>
                  </a:cubicBezTo>
                  <a:cubicBezTo>
                    <a:pt x="1734" y="16139"/>
                    <a:pt x="28456" y="115"/>
                    <a:pt x="61420" y="115"/>
                  </a:cubicBezTo>
                  <a:cubicBezTo>
                    <a:pt x="94384" y="115"/>
                    <a:pt x="121106" y="16139"/>
                    <a:pt x="121106" y="359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26"/>
            <p:cNvSpPr/>
            <p:nvPr/>
          </p:nvSpPr>
          <p:spPr>
            <a:xfrm>
              <a:off x="6185811" y="292544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6" y="35909"/>
                  </a:moveTo>
                  <a:cubicBezTo>
                    <a:pt x="121096" y="55676"/>
                    <a:pt x="94374" y="71700"/>
                    <a:pt x="61410" y="71700"/>
                  </a:cubicBezTo>
                  <a:cubicBezTo>
                    <a:pt x="28446" y="71700"/>
                    <a:pt x="1725" y="55676"/>
                    <a:pt x="1725" y="35909"/>
                  </a:cubicBezTo>
                  <a:cubicBezTo>
                    <a:pt x="1725" y="16142"/>
                    <a:pt x="28446" y="117"/>
                    <a:pt x="61410" y="117"/>
                  </a:cubicBezTo>
                  <a:cubicBezTo>
                    <a:pt x="94374" y="117"/>
                    <a:pt x="121096" y="16142"/>
                    <a:pt x="121096" y="3590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26"/>
            <p:cNvSpPr/>
            <p:nvPr/>
          </p:nvSpPr>
          <p:spPr>
            <a:xfrm>
              <a:off x="6645838" y="280311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7" y="35911"/>
                  </a:moveTo>
                  <a:cubicBezTo>
                    <a:pt x="121087" y="55678"/>
                    <a:pt x="94365" y="71703"/>
                    <a:pt x="61401" y="71703"/>
                  </a:cubicBezTo>
                  <a:cubicBezTo>
                    <a:pt x="28437" y="71703"/>
                    <a:pt x="1715" y="55678"/>
                    <a:pt x="1715" y="35911"/>
                  </a:cubicBezTo>
                  <a:cubicBezTo>
                    <a:pt x="1715" y="16144"/>
                    <a:pt x="28437" y="120"/>
                    <a:pt x="61401" y="120"/>
                  </a:cubicBezTo>
                  <a:cubicBezTo>
                    <a:pt x="94365" y="120"/>
                    <a:pt x="121087" y="16144"/>
                    <a:pt x="121087" y="359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Google Shape;1510;p26"/>
            <p:cNvSpPr/>
            <p:nvPr/>
          </p:nvSpPr>
          <p:spPr>
            <a:xfrm>
              <a:off x="7072101" y="268501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8" y="35914"/>
                  </a:moveTo>
                  <a:cubicBezTo>
                    <a:pt x="121078" y="55681"/>
                    <a:pt x="94356" y="71705"/>
                    <a:pt x="61393" y="71705"/>
                  </a:cubicBezTo>
                  <a:cubicBezTo>
                    <a:pt x="28429" y="71705"/>
                    <a:pt x="1707" y="55681"/>
                    <a:pt x="1707" y="35914"/>
                  </a:cubicBezTo>
                  <a:cubicBezTo>
                    <a:pt x="1707" y="16147"/>
                    <a:pt x="28429" y="122"/>
                    <a:pt x="61393" y="122"/>
                  </a:cubicBezTo>
                  <a:cubicBezTo>
                    <a:pt x="94356" y="122"/>
                    <a:pt x="121078" y="16147"/>
                    <a:pt x="121078" y="359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1" name="Google Shape;1511;p26"/>
            <p:cNvSpPr/>
            <p:nvPr/>
          </p:nvSpPr>
          <p:spPr>
            <a:xfrm>
              <a:off x="7473042" y="258377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0" y="35916"/>
                  </a:moveTo>
                  <a:cubicBezTo>
                    <a:pt x="121070" y="55683"/>
                    <a:pt x="94348" y="71707"/>
                    <a:pt x="61385" y="71707"/>
                  </a:cubicBezTo>
                  <a:cubicBezTo>
                    <a:pt x="28421" y="71707"/>
                    <a:pt x="1699" y="55683"/>
                    <a:pt x="1699" y="35916"/>
                  </a:cubicBezTo>
                  <a:cubicBezTo>
                    <a:pt x="1699" y="16149"/>
                    <a:pt x="28421" y="124"/>
                    <a:pt x="61385" y="124"/>
                  </a:cubicBezTo>
                  <a:cubicBezTo>
                    <a:pt x="94348" y="124"/>
                    <a:pt x="121070" y="16149"/>
                    <a:pt x="121070" y="359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Google Shape;1512;p26"/>
            <p:cNvSpPr/>
            <p:nvPr/>
          </p:nvSpPr>
          <p:spPr>
            <a:xfrm>
              <a:off x="5623703" y="333746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2" y="29795"/>
                  </a:moveTo>
                  <a:cubicBezTo>
                    <a:pt x="100742" y="46190"/>
                    <a:pt x="78579" y="59480"/>
                    <a:pt x="51239" y="59480"/>
                  </a:cubicBezTo>
                  <a:cubicBezTo>
                    <a:pt x="23899" y="59480"/>
                    <a:pt x="1735" y="46190"/>
                    <a:pt x="1735" y="29795"/>
                  </a:cubicBezTo>
                  <a:cubicBezTo>
                    <a:pt x="1735" y="13400"/>
                    <a:pt x="23899" y="109"/>
                    <a:pt x="51239" y="109"/>
                  </a:cubicBezTo>
                  <a:cubicBezTo>
                    <a:pt x="78579" y="109"/>
                    <a:pt x="100742" y="13400"/>
                    <a:pt x="100742" y="2979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p26"/>
            <p:cNvSpPr/>
            <p:nvPr/>
          </p:nvSpPr>
          <p:spPr>
            <a:xfrm>
              <a:off x="6132181" y="317372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2" y="29798"/>
                  </a:moveTo>
                  <a:cubicBezTo>
                    <a:pt x="100732" y="46193"/>
                    <a:pt x="78569" y="59484"/>
                    <a:pt x="51229" y="59484"/>
                  </a:cubicBezTo>
                  <a:cubicBezTo>
                    <a:pt x="23889" y="59484"/>
                    <a:pt x="1725" y="46193"/>
                    <a:pt x="1725" y="29798"/>
                  </a:cubicBezTo>
                  <a:cubicBezTo>
                    <a:pt x="1725" y="13403"/>
                    <a:pt x="23889" y="112"/>
                    <a:pt x="51229" y="112"/>
                  </a:cubicBezTo>
                  <a:cubicBezTo>
                    <a:pt x="78569" y="112"/>
                    <a:pt x="100732" y="13403"/>
                    <a:pt x="100732" y="29798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p26"/>
            <p:cNvSpPr/>
            <p:nvPr/>
          </p:nvSpPr>
          <p:spPr>
            <a:xfrm>
              <a:off x="6614913" y="3045617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22" y="29801"/>
                  </a:moveTo>
                  <a:cubicBezTo>
                    <a:pt x="100722" y="46196"/>
                    <a:pt x="78559" y="59486"/>
                    <a:pt x="51218" y="59486"/>
                  </a:cubicBezTo>
                  <a:cubicBezTo>
                    <a:pt x="23878" y="59486"/>
                    <a:pt x="1715" y="46196"/>
                    <a:pt x="1715" y="29801"/>
                  </a:cubicBezTo>
                  <a:cubicBezTo>
                    <a:pt x="1715" y="13406"/>
                    <a:pt x="23878" y="115"/>
                    <a:pt x="51218" y="115"/>
                  </a:cubicBezTo>
                  <a:cubicBezTo>
                    <a:pt x="78559" y="115"/>
                    <a:pt x="100722" y="13406"/>
                    <a:pt x="100722" y="2980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p26"/>
            <p:cNvSpPr/>
            <p:nvPr/>
          </p:nvSpPr>
          <p:spPr>
            <a:xfrm>
              <a:off x="7013406" y="290619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15" y="29803"/>
                  </a:moveTo>
                  <a:cubicBezTo>
                    <a:pt x="100715" y="46198"/>
                    <a:pt x="78551" y="59489"/>
                    <a:pt x="51211" y="59489"/>
                  </a:cubicBezTo>
                  <a:cubicBezTo>
                    <a:pt x="23871" y="59489"/>
                    <a:pt x="1708" y="46198"/>
                    <a:pt x="1708" y="29803"/>
                  </a:cubicBezTo>
                  <a:cubicBezTo>
                    <a:pt x="1708" y="13409"/>
                    <a:pt x="23871" y="118"/>
                    <a:pt x="51211" y="118"/>
                  </a:cubicBezTo>
                  <a:cubicBezTo>
                    <a:pt x="78551" y="118"/>
                    <a:pt x="100715" y="13409"/>
                    <a:pt x="100715" y="298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p26"/>
            <p:cNvSpPr/>
            <p:nvPr/>
          </p:nvSpPr>
          <p:spPr>
            <a:xfrm>
              <a:off x="7417554" y="278715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07" y="29806"/>
                  </a:moveTo>
                  <a:cubicBezTo>
                    <a:pt x="100707" y="46201"/>
                    <a:pt x="78543" y="59491"/>
                    <a:pt x="51203" y="59491"/>
                  </a:cubicBezTo>
                  <a:cubicBezTo>
                    <a:pt x="23863" y="59491"/>
                    <a:pt x="1700" y="46201"/>
                    <a:pt x="1700" y="29806"/>
                  </a:cubicBezTo>
                  <a:cubicBezTo>
                    <a:pt x="1700" y="13411"/>
                    <a:pt x="23863" y="120"/>
                    <a:pt x="51203" y="120"/>
                  </a:cubicBezTo>
                  <a:cubicBezTo>
                    <a:pt x="78543" y="120"/>
                    <a:pt x="100707" y="13411"/>
                    <a:pt x="100707" y="298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1517;p26"/>
            <p:cNvSpPr/>
            <p:nvPr/>
          </p:nvSpPr>
          <p:spPr>
            <a:xfrm>
              <a:off x="5695482" y="358632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5" y="35896"/>
                  </a:moveTo>
                  <a:cubicBezTo>
                    <a:pt x="121105" y="55663"/>
                    <a:pt x="94383" y="71687"/>
                    <a:pt x="61419" y="71687"/>
                  </a:cubicBezTo>
                  <a:cubicBezTo>
                    <a:pt x="28455" y="71687"/>
                    <a:pt x="1734" y="55663"/>
                    <a:pt x="1734" y="35896"/>
                  </a:cubicBezTo>
                  <a:cubicBezTo>
                    <a:pt x="1734" y="16129"/>
                    <a:pt x="28455" y="104"/>
                    <a:pt x="61419" y="104"/>
                  </a:cubicBezTo>
                  <a:cubicBezTo>
                    <a:pt x="94383" y="104"/>
                    <a:pt x="121105" y="16129"/>
                    <a:pt x="121105" y="3589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1518;p26"/>
            <p:cNvSpPr/>
            <p:nvPr/>
          </p:nvSpPr>
          <p:spPr>
            <a:xfrm>
              <a:off x="6119128" y="342362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7" y="35899"/>
                  </a:moveTo>
                  <a:cubicBezTo>
                    <a:pt x="121097" y="55666"/>
                    <a:pt x="94375" y="71690"/>
                    <a:pt x="61411" y="71690"/>
                  </a:cubicBezTo>
                  <a:cubicBezTo>
                    <a:pt x="28448" y="71690"/>
                    <a:pt x="1726" y="55666"/>
                    <a:pt x="1726" y="35899"/>
                  </a:cubicBezTo>
                  <a:cubicBezTo>
                    <a:pt x="1726" y="16132"/>
                    <a:pt x="28448" y="107"/>
                    <a:pt x="61411" y="107"/>
                  </a:cubicBezTo>
                  <a:cubicBezTo>
                    <a:pt x="94375" y="107"/>
                    <a:pt x="121097" y="16132"/>
                    <a:pt x="121097" y="3589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26"/>
            <p:cNvSpPr/>
            <p:nvPr/>
          </p:nvSpPr>
          <p:spPr>
            <a:xfrm>
              <a:off x="6562273" y="329286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8" y="35902"/>
                  </a:moveTo>
                  <a:cubicBezTo>
                    <a:pt x="121088" y="55669"/>
                    <a:pt x="94366" y="71693"/>
                    <a:pt x="61403" y="71693"/>
                  </a:cubicBezTo>
                  <a:cubicBezTo>
                    <a:pt x="28439" y="71693"/>
                    <a:pt x="1717" y="55669"/>
                    <a:pt x="1717" y="35902"/>
                  </a:cubicBezTo>
                  <a:cubicBezTo>
                    <a:pt x="1717" y="16134"/>
                    <a:pt x="28439" y="110"/>
                    <a:pt x="61403" y="110"/>
                  </a:cubicBezTo>
                  <a:cubicBezTo>
                    <a:pt x="94366" y="110"/>
                    <a:pt x="121088" y="16134"/>
                    <a:pt x="121088" y="3590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26"/>
            <p:cNvSpPr/>
            <p:nvPr/>
          </p:nvSpPr>
          <p:spPr>
            <a:xfrm>
              <a:off x="7022300" y="316210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9" y="35904"/>
                  </a:moveTo>
                  <a:cubicBezTo>
                    <a:pt x="121079" y="55671"/>
                    <a:pt x="94357" y="71696"/>
                    <a:pt x="61393" y="71696"/>
                  </a:cubicBezTo>
                  <a:cubicBezTo>
                    <a:pt x="28430" y="71696"/>
                    <a:pt x="1708" y="55671"/>
                    <a:pt x="1708" y="35904"/>
                  </a:cubicBezTo>
                  <a:cubicBezTo>
                    <a:pt x="1708" y="16137"/>
                    <a:pt x="28430" y="113"/>
                    <a:pt x="61393" y="113"/>
                  </a:cubicBezTo>
                  <a:cubicBezTo>
                    <a:pt x="94357" y="113"/>
                    <a:pt x="121079" y="16137"/>
                    <a:pt x="121079" y="3590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26"/>
            <p:cNvSpPr/>
            <p:nvPr/>
          </p:nvSpPr>
          <p:spPr>
            <a:xfrm>
              <a:off x="7414800" y="304400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1" y="35907"/>
                  </a:moveTo>
                  <a:cubicBezTo>
                    <a:pt x="121071" y="55674"/>
                    <a:pt x="94349" y="71698"/>
                    <a:pt x="61386" y="71698"/>
                  </a:cubicBezTo>
                  <a:cubicBezTo>
                    <a:pt x="28422" y="71698"/>
                    <a:pt x="1700" y="55674"/>
                    <a:pt x="1700" y="35907"/>
                  </a:cubicBezTo>
                  <a:cubicBezTo>
                    <a:pt x="1700" y="16139"/>
                    <a:pt x="28422" y="115"/>
                    <a:pt x="61386" y="115"/>
                  </a:cubicBezTo>
                  <a:cubicBezTo>
                    <a:pt x="94349" y="115"/>
                    <a:pt x="121071" y="16139"/>
                    <a:pt x="121071" y="3590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26"/>
            <p:cNvSpPr/>
            <p:nvPr/>
          </p:nvSpPr>
          <p:spPr>
            <a:xfrm>
              <a:off x="7908590" y="288371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61" y="35910"/>
                  </a:moveTo>
                  <a:cubicBezTo>
                    <a:pt x="121061" y="55677"/>
                    <a:pt x="94340" y="71701"/>
                    <a:pt x="61376" y="71701"/>
                  </a:cubicBezTo>
                  <a:cubicBezTo>
                    <a:pt x="28412" y="71701"/>
                    <a:pt x="1690" y="55677"/>
                    <a:pt x="1690" y="35910"/>
                  </a:cubicBezTo>
                  <a:cubicBezTo>
                    <a:pt x="1690" y="16143"/>
                    <a:pt x="28412" y="118"/>
                    <a:pt x="61376" y="118"/>
                  </a:cubicBezTo>
                  <a:cubicBezTo>
                    <a:pt x="94340" y="118"/>
                    <a:pt x="121061" y="16143"/>
                    <a:pt x="121061" y="3591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26"/>
            <p:cNvSpPr/>
            <p:nvPr/>
          </p:nvSpPr>
          <p:spPr>
            <a:xfrm>
              <a:off x="4714157" y="2362871"/>
              <a:ext cx="2555890" cy="771570"/>
            </a:xfrm>
            <a:custGeom>
              <a:rect b="b" l="l" r="r" t="t"/>
              <a:pathLst>
                <a:path extrusionOk="0" h="771570" w="2555890">
                  <a:moveTo>
                    <a:pt x="1729" y="696536"/>
                  </a:moveTo>
                  <a:lnTo>
                    <a:pt x="2449493" y="122"/>
                  </a:lnTo>
                  <a:cubicBezTo>
                    <a:pt x="2492035" y="4616"/>
                    <a:pt x="2541666" y="-5168"/>
                    <a:pt x="2557620" y="52485"/>
                  </a:cubicBezTo>
                  <a:lnTo>
                    <a:pt x="125556" y="771692"/>
                  </a:lnTo>
                  <a:cubicBezTo>
                    <a:pt x="71872" y="751406"/>
                    <a:pt x="6371" y="735685"/>
                    <a:pt x="1729" y="6965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1524;p26"/>
            <p:cNvSpPr/>
            <p:nvPr/>
          </p:nvSpPr>
          <p:spPr>
            <a:xfrm>
              <a:off x="4701580" y="2331216"/>
              <a:ext cx="2588863" cy="835356"/>
            </a:xfrm>
            <a:custGeom>
              <a:rect b="b" l="l" r="r" t="t"/>
              <a:pathLst>
                <a:path extrusionOk="0" h="835356" w="2588863">
                  <a:moveTo>
                    <a:pt x="1729" y="699160"/>
                  </a:moveTo>
                  <a:lnTo>
                    <a:pt x="2441811" y="1073"/>
                  </a:lnTo>
                  <a:cubicBezTo>
                    <a:pt x="2517526" y="-7110"/>
                    <a:pt x="2600584" y="37990"/>
                    <a:pt x="2589611" y="116520"/>
                  </a:cubicBezTo>
                  <a:lnTo>
                    <a:pt x="133996" y="835478"/>
                  </a:lnTo>
                  <a:cubicBezTo>
                    <a:pt x="80313" y="815191"/>
                    <a:pt x="10507" y="780489"/>
                    <a:pt x="1729" y="69916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5" name="Google Shape;1525;p26"/>
          <p:cNvGrpSpPr/>
          <p:nvPr/>
        </p:nvGrpSpPr>
        <p:grpSpPr>
          <a:xfrm>
            <a:off x="5321816" y="2209085"/>
            <a:ext cx="1523787" cy="1259837"/>
            <a:chOff x="3324260" y="1643056"/>
            <a:chExt cx="5543061" cy="3570968"/>
          </a:xfrm>
        </p:grpSpPr>
        <p:grpSp>
          <p:nvGrpSpPr>
            <p:cNvPr id="1526" name="Google Shape;1526;p26"/>
            <p:cNvGrpSpPr/>
            <p:nvPr/>
          </p:nvGrpSpPr>
          <p:grpSpPr>
            <a:xfrm>
              <a:off x="3324260" y="2612776"/>
              <a:ext cx="5473358" cy="2601248"/>
              <a:chOff x="3324260" y="2612776"/>
              <a:chExt cx="5473358" cy="2601248"/>
            </a:xfrm>
          </p:grpSpPr>
          <p:sp>
            <p:nvSpPr>
              <p:cNvPr id="1527" name="Google Shape;1527;p26"/>
              <p:cNvSpPr/>
              <p:nvPr/>
            </p:nvSpPr>
            <p:spPr>
              <a:xfrm>
                <a:off x="3324260" y="2625286"/>
                <a:ext cx="5473358" cy="2588738"/>
              </a:xfrm>
              <a:custGeom>
                <a:rect b="b" l="l" r="r" t="t"/>
                <a:pathLst>
                  <a:path extrusionOk="0" h="2588738" w="5473358">
                    <a:moveTo>
                      <a:pt x="36275" y="673856"/>
                    </a:moveTo>
                    <a:lnTo>
                      <a:pt x="2904056" y="98"/>
                    </a:lnTo>
                    <a:lnTo>
                      <a:pt x="5454715" y="1400747"/>
                    </a:lnTo>
                    <a:cubicBezTo>
                      <a:pt x="5460623" y="1462070"/>
                      <a:pt x="5498776" y="1469611"/>
                      <a:pt x="5452436" y="1617869"/>
                    </a:cubicBezTo>
                    <a:lnTo>
                      <a:pt x="2324170" y="2588837"/>
                    </a:lnTo>
                    <a:lnTo>
                      <a:pt x="56027" y="916728"/>
                    </a:lnTo>
                    <a:cubicBezTo>
                      <a:pt x="-38764" y="801490"/>
                      <a:pt x="14920" y="743936"/>
                      <a:pt x="36275" y="673856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8" name="Google Shape;1528;p26"/>
              <p:cNvSpPr/>
              <p:nvPr/>
            </p:nvSpPr>
            <p:spPr>
              <a:xfrm>
                <a:off x="3358808" y="261277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27" y="686292"/>
                    </a:moveTo>
                    <a:lnTo>
                      <a:pt x="2927413" y="101"/>
                    </a:lnTo>
                    <a:lnTo>
                      <a:pt x="5419492" y="1413057"/>
                    </a:lnTo>
                    <a:lnTo>
                      <a:pt x="2287343" y="2327681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29" name="Google Shape;1529;p26"/>
            <p:cNvSpPr/>
            <p:nvPr/>
          </p:nvSpPr>
          <p:spPr>
            <a:xfrm>
              <a:off x="3477323" y="2582015"/>
              <a:ext cx="5192459" cy="2207760"/>
            </a:xfrm>
            <a:custGeom>
              <a:rect b="b" l="l" r="r" t="t"/>
              <a:pathLst>
                <a:path extrusionOk="0" h="2207760" w="5192459">
                  <a:moveTo>
                    <a:pt x="211308" y="103"/>
                  </a:moveTo>
                  <a:lnTo>
                    <a:pt x="5086832" y="626665"/>
                  </a:lnTo>
                  <a:cubicBezTo>
                    <a:pt x="5086832" y="626665"/>
                    <a:pt x="5198927" y="944731"/>
                    <a:pt x="5194031" y="1109526"/>
                  </a:cubicBezTo>
                  <a:cubicBezTo>
                    <a:pt x="5190824" y="1217031"/>
                    <a:pt x="5185337" y="1347673"/>
                    <a:pt x="5105571" y="1419836"/>
                  </a:cubicBezTo>
                  <a:cubicBezTo>
                    <a:pt x="5010274" y="1506020"/>
                    <a:pt x="4849644" y="1452644"/>
                    <a:pt x="4726070" y="1487924"/>
                  </a:cubicBezTo>
                  <a:cubicBezTo>
                    <a:pt x="4581647" y="1529169"/>
                    <a:pt x="4454782" y="1625653"/>
                    <a:pt x="4307403" y="1654538"/>
                  </a:cubicBezTo>
                  <a:cubicBezTo>
                    <a:pt x="4181888" y="1679138"/>
                    <a:pt x="4047762" y="1626868"/>
                    <a:pt x="3923598" y="1657719"/>
                  </a:cubicBezTo>
                  <a:cubicBezTo>
                    <a:pt x="3800446" y="1688317"/>
                    <a:pt x="3706921" y="1795650"/>
                    <a:pt x="3585626" y="1833124"/>
                  </a:cubicBezTo>
                  <a:cubicBezTo>
                    <a:pt x="3460110" y="1871913"/>
                    <a:pt x="3320920" y="1845170"/>
                    <a:pt x="3194392" y="1880568"/>
                  </a:cubicBezTo>
                  <a:cubicBezTo>
                    <a:pt x="3052754" y="1920202"/>
                    <a:pt x="2934498" y="2024523"/>
                    <a:pt x="2792354" y="2062494"/>
                  </a:cubicBezTo>
                  <a:cubicBezTo>
                    <a:pt x="2666923" y="2096020"/>
                    <a:pt x="2529337" y="2064139"/>
                    <a:pt x="2404666" y="2100322"/>
                  </a:cubicBezTo>
                  <a:cubicBezTo>
                    <a:pt x="2328698" y="2122366"/>
                    <a:pt x="2271469" y="2216311"/>
                    <a:pt x="2192884" y="2207250"/>
                  </a:cubicBezTo>
                  <a:cubicBezTo>
                    <a:pt x="2072686" y="2193381"/>
                    <a:pt x="2014276" y="2042880"/>
                    <a:pt x="1914674" y="1974176"/>
                  </a:cubicBezTo>
                  <a:cubicBezTo>
                    <a:pt x="1752610" y="1862363"/>
                    <a:pt x="1563112" y="1794722"/>
                    <a:pt x="1399275" y="1685567"/>
                  </a:cubicBezTo>
                  <a:cubicBezTo>
                    <a:pt x="1201927" y="1554106"/>
                    <a:pt x="1005846" y="1415609"/>
                    <a:pt x="839393" y="1246735"/>
                  </a:cubicBezTo>
                  <a:cubicBezTo>
                    <a:pt x="761653" y="1167831"/>
                    <a:pt x="719955" y="1057033"/>
                    <a:pt x="638248" y="982224"/>
                  </a:cubicBezTo>
                  <a:cubicBezTo>
                    <a:pt x="493402" y="849624"/>
                    <a:pt x="277570" y="808085"/>
                    <a:pt x="139730" y="668212"/>
                  </a:cubicBezTo>
                  <a:cubicBezTo>
                    <a:pt x="77774" y="605339"/>
                    <a:pt x="6533" y="530238"/>
                    <a:pt x="1976" y="442119"/>
                  </a:cubicBezTo>
                  <a:cubicBezTo>
                    <a:pt x="-6634" y="279325"/>
                    <a:pt x="211308" y="103"/>
                    <a:pt x="211308" y="103"/>
                  </a:cubicBezTo>
                  <a:close/>
                </a:path>
              </a:pathLst>
            </a:custGeom>
            <a:solidFill>
              <a:srgbClr val="F6ED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0" name="Google Shape;1530;p26"/>
            <p:cNvSpPr/>
            <p:nvPr/>
          </p:nvSpPr>
          <p:spPr>
            <a:xfrm>
              <a:off x="3452353" y="2384854"/>
              <a:ext cx="5215924" cy="2100254"/>
            </a:xfrm>
            <a:custGeom>
              <a:rect b="b" l="l" r="r" t="t"/>
              <a:pathLst>
                <a:path extrusionOk="0" h="2100254" w="5215924">
                  <a:moveTo>
                    <a:pt x="213235" y="108"/>
                  </a:moveTo>
                  <a:lnTo>
                    <a:pt x="5088759" y="626671"/>
                  </a:lnTo>
                  <a:cubicBezTo>
                    <a:pt x="5088759" y="626671"/>
                    <a:pt x="5280957" y="968264"/>
                    <a:pt x="5195958" y="1109532"/>
                  </a:cubicBezTo>
                  <a:cubicBezTo>
                    <a:pt x="5141852" y="1199352"/>
                    <a:pt x="4980210" y="1135515"/>
                    <a:pt x="4892593" y="1193161"/>
                  </a:cubicBezTo>
                  <a:cubicBezTo>
                    <a:pt x="4787421" y="1262396"/>
                    <a:pt x="4775013" y="1445512"/>
                    <a:pt x="4656334" y="1487938"/>
                  </a:cubicBezTo>
                  <a:cubicBezTo>
                    <a:pt x="4510560" y="1540082"/>
                    <a:pt x="4350775" y="1349467"/>
                    <a:pt x="4201879" y="1392078"/>
                  </a:cubicBezTo>
                  <a:cubicBezTo>
                    <a:pt x="4078979" y="1427248"/>
                    <a:pt x="4043021" y="1607503"/>
                    <a:pt x="3925525" y="1657724"/>
                  </a:cubicBezTo>
                  <a:cubicBezTo>
                    <a:pt x="3777894" y="1720801"/>
                    <a:pt x="3594390" y="1620968"/>
                    <a:pt x="3444311" y="1678030"/>
                  </a:cubicBezTo>
                  <a:cubicBezTo>
                    <a:pt x="3344540" y="1715984"/>
                    <a:pt x="3295330" y="1840755"/>
                    <a:pt x="3196319" y="1880573"/>
                  </a:cubicBezTo>
                  <a:cubicBezTo>
                    <a:pt x="3045650" y="1941120"/>
                    <a:pt x="2865438" y="1870079"/>
                    <a:pt x="2710716" y="1919338"/>
                  </a:cubicBezTo>
                  <a:cubicBezTo>
                    <a:pt x="2598285" y="1955124"/>
                    <a:pt x="2524596" y="2102968"/>
                    <a:pt x="2406592" y="2100327"/>
                  </a:cubicBezTo>
                  <a:cubicBezTo>
                    <a:pt x="2341175" y="2098868"/>
                    <a:pt x="2300829" y="2022284"/>
                    <a:pt x="2242587" y="1992504"/>
                  </a:cubicBezTo>
                  <a:cubicBezTo>
                    <a:pt x="2127707" y="1933789"/>
                    <a:pt x="1991640" y="1920915"/>
                    <a:pt x="1880812" y="1854877"/>
                  </a:cubicBezTo>
                  <a:cubicBezTo>
                    <a:pt x="1717565" y="1757600"/>
                    <a:pt x="1595341" y="1603952"/>
                    <a:pt x="1448977" y="1482749"/>
                  </a:cubicBezTo>
                  <a:cubicBezTo>
                    <a:pt x="1312236" y="1369570"/>
                    <a:pt x="1184610" y="1242469"/>
                    <a:pt x="1032337" y="1151294"/>
                  </a:cubicBezTo>
                  <a:cubicBezTo>
                    <a:pt x="910198" y="1078168"/>
                    <a:pt x="763832" y="1052616"/>
                    <a:pt x="640175" y="982229"/>
                  </a:cubicBezTo>
                  <a:cubicBezTo>
                    <a:pt x="508750" y="907463"/>
                    <a:pt x="387539" y="814579"/>
                    <a:pt x="272913" y="715940"/>
                  </a:cubicBezTo>
                  <a:cubicBezTo>
                    <a:pt x="175927" y="632448"/>
                    <a:pt x="25173" y="568273"/>
                    <a:pt x="3903" y="442125"/>
                  </a:cubicBezTo>
                  <a:cubicBezTo>
                    <a:pt x="-23278" y="281377"/>
                    <a:pt x="213235" y="108"/>
                    <a:pt x="213235" y="108"/>
                  </a:cubicBezTo>
                  <a:close/>
                </a:path>
              </a:pathLst>
            </a:custGeom>
            <a:solidFill>
              <a:srgbClr val="5A3E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31" name="Google Shape;1531;p26"/>
            <p:cNvGrpSpPr/>
            <p:nvPr/>
          </p:nvGrpSpPr>
          <p:grpSpPr>
            <a:xfrm>
              <a:off x="3373290" y="1643056"/>
              <a:ext cx="5494031" cy="2601248"/>
              <a:chOff x="3373290" y="1643056"/>
              <a:chExt cx="5494031" cy="2601248"/>
            </a:xfrm>
          </p:grpSpPr>
          <p:sp>
            <p:nvSpPr>
              <p:cNvPr id="1532" name="Google Shape;1532;p26"/>
              <p:cNvSpPr/>
              <p:nvPr/>
            </p:nvSpPr>
            <p:spPr>
              <a:xfrm>
                <a:off x="3373290" y="1655566"/>
                <a:ext cx="5494031" cy="2588738"/>
              </a:xfrm>
              <a:custGeom>
                <a:rect b="b" l="l" r="r" t="t"/>
                <a:pathLst>
                  <a:path extrusionOk="0" h="2588738" w="5494031">
                    <a:moveTo>
                      <a:pt x="31879" y="673761"/>
                    </a:moveTo>
                    <a:lnTo>
                      <a:pt x="2899660" y="3"/>
                    </a:lnTo>
                    <a:lnTo>
                      <a:pt x="5450319" y="1400652"/>
                    </a:lnTo>
                    <a:cubicBezTo>
                      <a:pt x="5499192" y="1434337"/>
                      <a:pt x="5500289" y="1515729"/>
                      <a:pt x="5491595" y="1606899"/>
                    </a:cubicBezTo>
                    <a:lnTo>
                      <a:pt x="2319774" y="2588741"/>
                    </a:lnTo>
                    <a:lnTo>
                      <a:pt x="51631" y="916633"/>
                    </a:lnTo>
                    <a:cubicBezTo>
                      <a:pt x="-26953" y="808695"/>
                      <a:pt x="4025" y="741791"/>
                      <a:pt x="31879" y="673761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6"/>
              <p:cNvSpPr/>
              <p:nvPr/>
            </p:nvSpPr>
            <p:spPr>
              <a:xfrm>
                <a:off x="3403438" y="164305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32" y="686197"/>
                    </a:moveTo>
                    <a:lnTo>
                      <a:pt x="2927417" y="5"/>
                    </a:lnTo>
                    <a:lnTo>
                      <a:pt x="5419497" y="1412962"/>
                    </a:lnTo>
                    <a:lnTo>
                      <a:pt x="2287347" y="2327585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34" name="Google Shape;1534;p26"/>
            <p:cNvSpPr/>
            <p:nvPr/>
          </p:nvSpPr>
          <p:spPr>
            <a:xfrm>
              <a:off x="3987052" y="2416786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40" y="35919"/>
                  </a:moveTo>
                  <a:cubicBezTo>
                    <a:pt x="121140" y="55686"/>
                    <a:pt x="94418" y="71711"/>
                    <a:pt x="61454" y="71711"/>
                  </a:cubicBezTo>
                  <a:cubicBezTo>
                    <a:pt x="28490" y="71711"/>
                    <a:pt x="1769" y="55686"/>
                    <a:pt x="1769" y="35919"/>
                  </a:cubicBezTo>
                  <a:cubicBezTo>
                    <a:pt x="1769" y="16152"/>
                    <a:pt x="28490" y="127"/>
                    <a:pt x="61454" y="127"/>
                  </a:cubicBezTo>
                  <a:cubicBezTo>
                    <a:pt x="94418" y="127"/>
                    <a:pt x="121140" y="16152"/>
                    <a:pt x="121140" y="359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26"/>
            <p:cNvSpPr/>
            <p:nvPr/>
          </p:nvSpPr>
          <p:spPr>
            <a:xfrm>
              <a:off x="4469785" y="227096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22"/>
                  </a:moveTo>
                  <a:cubicBezTo>
                    <a:pt x="121130" y="55689"/>
                    <a:pt x="94408" y="71714"/>
                    <a:pt x="61444" y="71714"/>
                  </a:cubicBezTo>
                  <a:cubicBezTo>
                    <a:pt x="28480" y="71714"/>
                    <a:pt x="1758" y="55689"/>
                    <a:pt x="1758" y="35922"/>
                  </a:cubicBezTo>
                  <a:cubicBezTo>
                    <a:pt x="1758" y="16155"/>
                    <a:pt x="28480" y="130"/>
                    <a:pt x="61444" y="130"/>
                  </a:cubicBezTo>
                  <a:cubicBezTo>
                    <a:pt x="94408" y="130"/>
                    <a:pt x="121130" y="16155"/>
                    <a:pt x="121130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26"/>
            <p:cNvSpPr/>
            <p:nvPr/>
          </p:nvSpPr>
          <p:spPr>
            <a:xfrm>
              <a:off x="4955134" y="213176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0" y="35925"/>
                  </a:moveTo>
                  <a:cubicBezTo>
                    <a:pt x="121120" y="55692"/>
                    <a:pt x="94398" y="71716"/>
                    <a:pt x="61434" y="71716"/>
                  </a:cubicBezTo>
                  <a:cubicBezTo>
                    <a:pt x="28471" y="71716"/>
                    <a:pt x="1749" y="55692"/>
                    <a:pt x="1749" y="35925"/>
                  </a:cubicBezTo>
                  <a:cubicBezTo>
                    <a:pt x="1749" y="16158"/>
                    <a:pt x="28471" y="133"/>
                    <a:pt x="61434" y="133"/>
                  </a:cubicBezTo>
                  <a:cubicBezTo>
                    <a:pt x="94398" y="133"/>
                    <a:pt x="121120" y="16158"/>
                    <a:pt x="121120" y="3592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26"/>
            <p:cNvSpPr/>
            <p:nvPr/>
          </p:nvSpPr>
          <p:spPr>
            <a:xfrm>
              <a:off x="5415161" y="200944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1" y="35927"/>
                  </a:moveTo>
                  <a:cubicBezTo>
                    <a:pt x="121111" y="55694"/>
                    <a:pt x="94389" y="71719"/>
                    <a:pt x="61425" y="71719"/>
                  </a:cubicBezTo>
                  <a:cubicBezTo>
                    <a:pt x="28461" y="71719"/>
                    <a:pt x="1740" y="55694"/>
                    <a:pt x="1740" y="35927"/>
                  </a:cubicBezTo>
                  <a:cubicBezTo>
                    <a:pt x="1740" y="16160"/>
                    <a:pt x="28461" y="136"/>
                    <a:pt x="61425" y="136"/>
                  </a:cubicBezTo>
                  <a:cubicBezTo>
                    <a:pt x="94389" y="136"/>
                    <a:pt x="121111" y="16160"/>
                    <a:pt x="121111" y="3592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26"/>
            <p:cNvSpPr/>
            <p:nvPr/>
          </p:nvSpPr>
          <p:spPr>
            <a:xfrm>
              <a:off x="5841424" y="18913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2" y="35930"/>
                  </a:moveTo>
                  <a:cubicBezTo>
                    <a:pt x="121102" y="55697"/>
                    <a:pt x="94381" y="71721"/>
                    <a:pt x="61417" y="71721"/>
                  </a:cubicBezTo>
                  <a:cubicBezTo>
                    <a:pt x="28453" y="71721"/>
                    <a:pt x="1731" y="55697"/>
                    <a:pt x="1731" y="35930"/>
                  </a:cubicBezTo>
                  <a:cubicBezTo>
                    <a:pt x="1731" y="16162"/>
                    <a:pt x="28453" y="138"/>
                    <a:pt x="61417" y="138"/>
                  </a:cubicBezTo>
                  <a:cubicBezTo>
                    <a:pt x="94381" y="138"/>
                    <a:pt x="121102" y="16162"/>
                    <a:pt x="121102" y="3593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26"/>
            <p:cNvSpPr/>
            <p:nvPr/>
          </p:nvSpPr>
          <p:spPr>
            <a:xfrm>
              <a:off x="6242365" y="179010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4" y="35932"/>
                  </a:moveTo>
                  <a:cubicBezTo>
                    <a:pt x="121094" y="55699"/>
                    <a:pt x="94373" y="71723"/>
                    <a:pt x="61409" y="71723"/>
                  </a:cubicBezTo>
                  <a:cubicBezTo>
                    <a:pt x="28445" y="71723"/>
                    <a:pt x="1723" y="55699"/>
                    <a:pt x="1723" y="35932"/>
                  </a:cubicBezTo>
                  <a:cubicBezTo>
                    <a:pt x="1723" y="16164"/>
                    <a:pt x="28445" y="140"/>
                    <a:pt x="61409" y="140"/>
                  </a:cubicBezTo>
                  <a:cubicBezTo>
                    <a:pt x="94373" y="140"/>
                    <a:pt x="121094" y="16165"/>
                    <a:pt x="121094" y="3593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1540;p26"/>
            <p:cNvSpPr/>
            <p:nvPr/>
          </p:nvSpPr>
          <p:spPr>
            <a:xfrm>
              <a:off x="4393026" y="254379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67" y="29811"/>
                  </a:moveTo>
                  <a:cubicBezTo>
                    <a:pt x="100767" y="46206"/>
                    <a:pt x="78603" y="59496"/>
                    <a:pt x="51263" y="59496"/>
                  </a:cubicBezTo>
                  <a:cubicBezTo>
                    <a:pt x="23923" y="59496"/>
                    <a:pt x="1760" y="46206"/>
                    <a:pt x="1760" y="29811"/>
                  </a:cubicBezTo>
                  <a:cubicBezTo>
                    <a:pt x="1760" y="13416"/>
                    <a:pt x="23923" y="125"/>
                    <a:pt x="51263" y="125"/>
                  </a:cubicBezTo>
                  <a:cubicBezTo>
                    <a:pt x="78603" y="125"/>
                    <a:pt x="100767" y="13416"/>
                    <a:pt x="100767" y="298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26"/>
            <p:cNvSpPr/>
            <p:nvPr/>
          </p:nvSpPr>
          <p:spPr>
            <a:xfrm>
              <a:off x="4901588" y="238004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56" y="29814"/>
                  </a:moveTo>
                  <a:cubicBezTo>
                    <a:pt x="100756" y="46209"/>
                    <a:pt x="78593" y="59499"/>
                    <a:pt x="51253" y="59499"/>
                  </a:cubicBezTo>
                  <a:cubicBezTo>
                    <a:pt x="23913" y="59499"/>
                    <a:pt x="1749" y="46209"/>
                    <a:pt x="1749" y="29814"/>
                  </a:cubicBezTo>
                  <a:cubicBezTo>
                    <a:pt x="1749" y="13419"/>
                    <a:pt x="23913" y="128"/>
                    <a:pt x="51253" y="128"/>
                  </a:cubicBezTo>
                  <a:cubicBezTo>
                    <a:pt x="78593" y="128"/>
                    <a:pt x="100756" y="13419"/>
                    <a:pt x="100756" y="298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26"/>
            <p:cNvSpPr/>
            <p:nvPr/>
          </p:nvSpPr>
          <p:spPr>
            <a:xfrm>
              <a:off x="5384321" y="2251939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7" y="29816"/>
                  </a:moveTo>
                  <a:cubicBezTo>
                    <a:pt x="100747" y="46211"/>
                    <a:pt x="78584" y="59502"/>
                    <a:pt x="51244" y="59502"/>
                  </a:cubicBezTo>
                  <a:cubicBezTo>
                    <a:pt x="23904" y="59502"/>
                    <a:pt x="1740" y="46211"/>
                    <a:pt x="1740" y="29816"/>
                  </a:cubicBezTo>
                  <a:cubicBezTo>
                    <a:pt x="1740" y="13422"/>
                    <a:pt x="23904" y="131"/>
                    <a:pt x="51244" y="131"/>
                  </a:cubicBezTo>
                  <a:cubicBezTo>
                    <a:pt x="78584" y="131"/>
                    <a:pt x="100747" y="13422"/>
                    <a:pt x="100747" y="298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26"/>
            <p:cNvSpPr/>
            <p:nvPr/>
          </p:nvSpPr>
          <p:spPr>
            <a:xfrm>
              <a:off x="5782729" y="211252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9" y="29819"/>
                  </a:moveTo>
                  <a:cubicBezTo>
                    <a:pt x="100739" y="46214"/>
                    <a:pt x="78575" y="59505"/>
                    <a:pt x="51235" y="59505"/>
                  </a:cubicBezTo>
                  <a:cubicBezTo>
                    <a:pt x="23895" y="59505"/>
                    <a:pt x="1732" y="46214"/>
                    <a:pt x="1732" y="29819"/>
                  </a:cubicBezTo>
                  <a:cubicBezTo>
                    <a:pt x="1732" y="13424"/>
                    <a:pt x="23895" y="134"/>
                    <a:pt x="51235" y="134"/>
                  </a:cubicBezTo>
                  <a:cubicBezTo>
                    <a:pt x="78575" y="134"/>
                    <a:pt x="100739" y="13424"/>
                    <a:pt x="100739" y="298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26"/>
            <p:cNvSpPr/>
            <p:nvPr/>
          </p:nvSpPr>
          <p:spPr>
            <a:xfrm>
              <a:off x="6186877" y="199347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1" y="29822"/>
                  </a:moveTo>
                  <a:cubicBezTo>
                    <a:pt x="100731" y="46217"/>
                    <a:pt x="78567" y="59507"/>
                    <a:pt x="51227" y="59507"/>
                  </a:cubicBezTo>
                  <a:cubicBezTo>
                    <a:pt x="23887" y="59507"/>
                    <a:pt x="1724" y="46217"/>
                    <a:pt x="1724" y="29822"/>
                  </a:cubicBezTo>
                  <a:cubicBezTo>
                    <a:pt x="1724" y="13427"/>
                    <a:pt x="23887" y="136"/>
                    <a:pt x="51227" y="136"/>
                  </a:cubicBezTo>
                  <a:cubicBezTo>
                    <a:pt x="78567" y="136"/>
                    <a:pt x="100731" y="13427"/>
                    <a:pt x="100731" y="298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26"/>
            <p:cNvSpPr/>
            <p:nvPr/>
          </p:nvSpPr>
          <p:spPr>
            <a:xfrm>
              <a:off x="4464805" y="279264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12"/>
                  </a:moveTo>
                  <a:cubicBezTo>
                    <a:pt x="121130" y="55679"/>
                    <a:pt x="94408" y="71703"/>
                    <a:pt x="61445" y="71703"/>
                  </a:cubicBezTo>
                  <a:cubicBezTo>
                    <a:pt x="28481" y="71703"/>
                    <a:pt x="1759" y="55679"/>
                    <a:pt x="1759" y="35912"/>
                  </a:cubicBezTo>
                  <a:cubicBezTo>
                    <a:pt x="1759" y="16144"/>
                    <a:pt x="28481" y="120"/>
                    <a:pt x="61445" y="120"/>
                  </a:cubicBezTo>
                  <a:cubicBezTo>
                    <a:pt x="94408" y="120"/>
                    <a:pt x="121130" y="16144"/>
                    <a:pt x="121130" y="3591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26"/>
            <p:cNvSpPr/>
            <p:nvPr/>
          </p:nvSpPr>
          <p:spPr>
            <a:xfrm>
              <a:off x="4888451" y="262995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1" y="35915"/>
                  </a:moveTo>
                  <a:cubicBezTo>
                    <a:pt x="121121" y="55682"/>
                    <a:pt x="94399" y="71706"/>
                    <a:pt x="61436" y="71706"/>
                  </a:cubicBezTo>
                  <a:cubicBezTo>
                    <a:pt x="28472" y="71706"/>
                    <a:pt x="1750" y="55682"/>
                    <a:pt x="1750" y="35915"/>
                  </a:cubicBezTo>
                  <a:cubicBezTo>
                    <a:pt x="1750" y="16148"/>
                    <a:pt x="28472" y="123"/>
                    <a:pt x="61436" y="123"/>
                  </a:cubicBezTo>
                  <a:cubicBezTo>
                    <a:pt x="94399" y="123"/>
                    <a:pt x="121121" y="16148"/>
                    <a:pt x="121121" y="3591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26"/>
            <p:cNvSpPr/>
            <p:nvPr/>
          </p:nvSpPr>
          <p:spPr>
            <a:xfrm>
              <a:off x="5331596" y="249919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2" y="35917"/>
                  </a:moveTo>
                  <a:cubicBezTo>
                    <a:pt x="121112" y="55685"/>
                    <a:pt x="94391" y="71709"/>
                    <a:pt x="61427" y="71709"/>
                  </a:cubicBezTo>
                  <a:cubicBezTo>
                    <a:pt x="28463" y="71709"/>
                    <a:pt x="1741" y="55685"/>
                    <a:pt x="1741" y="35917"/>
                  </a:cubicBezTo>
                  <a:cubicBezTo>
                    <a:pt x="1741" y="16150"/>
                    <a:pt x="28463" y="126"/>
                    <a:pt x="61427" y="126"/>
                  </a:cubicBezTo>
                  <a:cubicBezTo>
                    <a:pt x="94391" y="126"/>
                    <a:pt x="121112" y="16150"/>
                    <a:pt x="121112" y="3591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26"/>
            <p:cNvSpPr/>
            <p:nvPr/>
          </p:nvSpPr>
          <p:spPr>
            <a:xfrm>
              <a:off x="5791623" y="2368430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3" y="35920"/>
                  </a:moveTo>
                  <a:cubicBezTo>
                    <a:pt x="121103" y="55687"/>
                    <a:pt x="94381" y="71712"/>
                    <a:pt x="61418" y="71712"/>
                  </a:cubicBezTo>
                  <a:cubicBezTo>
                    <a:pt x="28454" y="71712"/>
                    <a:pt x="1732" y="55687"/>
                    <a:pt x="1732" y="35920"/>
                  </a:cubicBezTo>
                  <a:cubicBezTo>
                    <a:pt x="1732" y="16153"/>
                    <a:pt x="28454" y="128"/>
                    <a:pt x="61418" y="128"/>
                  </a:cubicBezTo>
                  <a:cubicBezTo>
                    <a:pt x="94381" y="128"/>
                    <a:pt x="121103" y="16153"/>
                    <a:pt x="121103" y="3592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26"/>
            <p:cNvSpPr/>
            <p:nvPr/>
          </p:nvSpPr>
          <p:spPr>
            <a:xfrm>
              <a:off x="6184123" y="225032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5" y="35922"/>
                  </a:moveTo>
                  <a:cubicBezTo>
                    <a:pt x="121095" y="55690"/>
                    <a:pt x="94374" y="71714"/>
                    <a:pt x="61410" y="71714"/>
                  </a:cubicBezTo>
                  <a:cubicBezTo>
                    <a:pt x="28446" y="71714"/>
                    <a:pt x="1724" y="55690"/>
                    <a:pt x="1724" y="35922"/>
                  </a:cubicBezTo>
                  <a:cubicBezTo>
                    <a:pt x="1724" y="16155"/>
                    <a:pt x="28446" y="131"/>
                    <a:pt x="61410" y="131"/>
                  </a:cubicBezTo>
                  <a:cubicBezTo>
                    <a:pt x="94374" y="131"/>
                    <a:pt x="121095" y="16155"/>
                    <a:pt x="121095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p26"/>
            <p:cNvSpPr/>
            <p:nvPr/>
          </p:nvSpPr>
          <p:spPr>
            <a:xfrm>
              <a:off x="6677913" y="20900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6" y="35926"/>
                  </a:moveTo>
                  <a:cubicBezTo>
                    <a:pt x="121086" y="55693"/>
                    <a:pt x="94364" y="71717"/>
                    <a:pt x="61400" y="71717"/>
                  </a:cubicBezTo>
                  <a:cubicBezTo>
                    <a:pt x="28436" y="71717"/>
                    <a:pt x="1714" y="55693"/>
                    <a:pt x="1714" y="35926"/>
                  </a:cubicBezTo>
                  <a:cubicBezTo>
                    <a:pt x="1714" y="16158"/>
                    <a:pt x="28436" y="134"/>
                    <a:pt x="61400" y="134"/>
                  </a:cubicBezTo>
                  <a:cubicBezTo>
                    <a:pt x="94364" y="134"/>
                    <a:pt x="121086" y="16158"/>
                    <a:pt x="121086" y="3592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26"/>
            <p:cNvSpPr/>
            <p:nvPr/>
          </p:nvSpPr>
          <p:spPr>
            <a:xfrm>
              <a:off x="5217729" y="321046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5" y="35903"/>
                  </a:moveTo>
                  <a:cubicBezTo>
                    <a:pt x="121115" y="55670"/>
                    <a:pt x="94393" y="71695"/>
                    <a:pt x="61429" y="71695"/>
                  </a:cubicBezTo>
                  <a:cubicBezTo>
                    <a:pt x="28465" y="71695"/>
                    <a:pt x="1743" y="55670"/>
                    <a:pt x="1743" y="35903"/>
                  </a:cubicBezTo>
                  <a:cubicBezTo>
                    <a:pt x="1743" y="16136"/>
                    <a:pt x="28465" y="112"/>
                    <a:pt x="61429" y="112"/>
                  </a:cubicBezTo>
                  <a:cubicBezTo>
                    <a:pt x="94393" y="112"/>
                    <a:pt x="121115" y="16136"/>
                    <a:pt x="121115" y="359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26"/>
            <p:cNvSpPr/>
            <p:nvPr/>
          </p:nvSpPr>
          <p:spPr>
            <a:xfrm>
              <a:off x="5700462" y="306463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6" y="35906"/>
                  </a:moveTo>
                  <a:cubicBezTo>
                    <a:pt x="121106" y="55673"/>
                    <a:pt x="94384" y="71698"/>
                    <a:pt x="61420" y="71698"/>
                  </a:cubicBezTo>
                  <a:cubicBezTo>
                    <a:pt x="28456" y="71698"/>
                    <a:pt x="1734" y="55673"/>
                    <a:pt x="1734" y="35906"/>
                  </a:cubicBezTo>
                  <a:cubicBezTo>
                    <a:pt x="1734" y="16139"/>
                    <a:pt x="28456" y="115"/>
                    <a:pt x="61420" y="115"/>
                  </a:cubicBezTo>
                  <a:cubicBezTo>
                    <a:pt x="94384" y="115"/>
                    <a:pt x="121106" y="16139"/>
                    <a:pt x="121106" y="359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26"/>
            <p:cNvSpPr/>
            <p:nvPr/>
          </p:nvSpPr>
          <p:spPr>
            <a:xfrm>
              <a:off x="6185811" y="292544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6" y="35909"/>
                  </a:moveTo>
                  <a:cubicBezTo>
                    <a:pt x="121096" y="55676"/>
                    <a:pt x="94374" y="71700"/>
                    <a:pt x="61410" y="71700"/>
                  </a:cubicBezTo>
                  <a:cubicBezTo>
                    <a:pt x="28446" y="71700"/>
                    <a:pt x="1725" y="55676"/>
                    <a:pt x="1725" y="35909"/>
                  </a:cubicBezTo>
                  <a:cubicBezTo>
                    <a:pt x="1725" y="16142"/>
                    <a:pt x="28446" y="117"/>
                    <a:pt x="61410" y="117"/>
                  </a:cubicBezTo>
                  <a:cubicBezTo>
                    <a:pt x="94374" y="117"/>
                    <a:pt x="121096" y="16142"/>
                    <a:pt x="121096" y="3590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26"/>
            <p:cNvSpPr/>
            <p:nvPr/>
          </p:nvSpPr>
          <p:spPr>
            <a:xfrm>
              <a:off x="6645838" y="280311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7" y="35911"/>
                  </a:moveTo>
                  <a:cubicBezTo>
                    <a:pt x="121087" y="55678"/>
                    <a:pt x="94365" y="71703"/>
                    <a:pt x="61401" y="71703"/>
                  </a:cubicBezTo>
                  <a:cubicBezTo>
                    <a:pt x="28437" y="71703"/>
                    <a:pt x="1715" y="55678"/>
                    <a:pt x="1715" y="35911"/>
                  </a:cubicBezTo>
                  <a:cubicBezTo>
                    <a:pt x="1715" y="16144"/>
                    <a:pt x="28437" y="120"/>
                    <a:pt x="61401" y="120"/>
                  </a:cubicBezTo>
                  <a:cubicBezTo>
                    <a:pt x="94365" y="120"/>
                    <a:pt x="121087" y="16144"/>
                    <a:pt x="121087" y="359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26"/>
            <p:cNvSpPr/>
            <p:nvPr/>
          </p:nvSpPr>
          <p:spPr>
            <a:xfrm>
              <a:off x="7072101" y="268501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8" y="35914"/>
                  </a:moveTo>
                  <a:cubicBezTo>
                    <a:pt x="121078" y="55681"/>
                    <a:pt x="94356" y="71705"/>
                    <a:pt x="61393" y="71705"/>
                  </a:cubicBezTo>
                  <a:cubicBezTo>
                    <a:pt x="28429" y="71705"/>
                    <a:pt x="1707" y="55681"/>
                    <a:pt x="1707" y="35914"/>
                  </a:cubicBezTo>
                  <a:cubicBezTo>
                    <a:pt x="1707" y="16147"/>
                    <a:pt x="28429" y="122"/>
                    <a:pt x="61393" y="122"/>
                  </a:cubicBezTo>
                  <a:cubicBezTo>
                    <a:pt x="94356" y="122"/>
                    <a:pt x="121078" y="16147"/>
                    <a:pt x="121078" y="359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26"/>
            <p:cNvSpPr/>
            <p:nvPr/>
          </p:nvSpPr>
          <p:spPr>
            <a:xfrm>
              <a:off x="7473042" y="258377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0" y="35916"/>
                  </a:moveTo>
                  <a:cubicBezTo>
                    <a:pt x="121070" y="55683"/>
                    <a:pt x="94348" y="71707"/>
                    <a:pt x="61385" y="71707"/>
                  </a:cubicBezTo>
                  <a:cubicBezTo>
                    <a:pt x="28421" y="71707"/>
                    <a:pt x="1699" y="55683"/>
                    <a:pt x="1699" y="35916"/>
                  </a:cubicBezTo>
                  <a:cubicBezTo>
                    <a:pt x="1699" y="16149"/>
                    <a:pt x="28421" y="124"/>
                    <a:pt x="61385" y="124"/>
                  </a:cubicBezTo>
                  <a:cubicBezTo>
                    <a:pt x="94348" y="124"/>
                    <a:pt x="121070" y="16149"/>
                    <a:pt x="121070" y="359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26"/>
            <p:cNvSpPr/>
            <p:nvPr/>
          </p:nvSpPr>
          <p:spPr>
            <a:xfrm>
              <a:off x="5623703" y="333746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2" y="29795"/>
                  </a:moveTo>
                  <a:cubicBezTo>
                    <a:pt x="100742" y="46190"/>
                    <a:pt x="78579" y="59480"/>
                    <a:pt x="51239" y="59480"/>
                  </a:cubicBezTo>
                  <a:cubicBezTo>
                    <a:pt x="23899" y="59480"/>
                    <a:pt x="1735" y="46190"/>
                    <a:pt x="1735" y="29795"/>
                  </a:cubicBezTo>
                  <a:cubicBezTo>
                    <a:pt x="1735" y="13400"/>
                    <a:pt x="23899" y="109"/>
                    <a:pt x="51239" y="109"/>
                  </a:cubicBezTo>
                  <a:cubicBezTo>
                    <a:pt x="78579" y="109"/>
                    <a:pt x="100742" y="13400"/>
                    <a:pt x="100742" y="2979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p26"/>
            <p:cNvSpPr/>
            <p:nvPr/>
          </p:nvSpPr>
          <p:spPr>
            <a:xfrm>
              <a:off x="6132181" y="317372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2" y="29798"/>
                  </a:moveTo>
                  <a:cubicBezTo>
                    <a:pt x="100732" y="46193"/>
                    <a:pt x="78569" y="59484"/>
                    <a:pt x="51229" y="59484"/>
                  </a:cubicBezTo>
                  <a:cubicBezTo>
                    <a:pt x="23889" y="59484"/>
                    <a:pt x="1725" y="46193"/>
                    <a:pt x="1725" y="29798"/>
                  </a:cubicBezTo>
                  <a:cubicBezTo>
                    <a:pt x="1725" y="13403"/>
                    <a:pt x="23889" y="112"/>
                    <a:pt x="51229" y="112"/>
                  </a:cubicBezTo>
                  <a:cubicBezTo>
                    <a:pt x="78569" y="112"/>
                    <a:pt x="100732" y="13403"/>
                    <a:pt x="100732" y="29798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p26"/>
            <p:cNvSpPr/>
            <p:nvPr/>
          </p:nvSpPr>
          <p:spPr>
            <a:xfrm>
              <a:off x="6614913" y="3045617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22" y="29801"/>
                  </a:moveTo>
                  <a:cubicBezTo>
                    <a:pt x="100722" y="46196"/>
                    <a:pt x="78559" y="59486"/>
                    <a:pt x="51218" y="59486"/>
                  </a:cubicBezTo>
                  <a:cubicBezTo>
                    <a:pt x="23878" y="59486"/>
                    <a:pt x="1715" y="46196"/>
                    <a:pt x="1715" y="29801"/>
                  </a:cubicBezTo>
                  <a:cubicBezTo>
                    <a:pt x="1715" y="13406"/>
                    <a:pt x="23878" y="115"/>
                    <a:pt x="51218" y="115"/>
                  </a:cubicBezTo>
                  <a:cubicBezTo>
                    <a:pt x="78559" y="115"/>
                    <a:pt x="100722" y="13406"/>
                    <a:pt x="100722" y="2980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p26"/>
            <p:cNvSpPr/>
            <p:nvPr/>
          </p:nvSpPr>
          <p:spPr>
            <a:xfrm>
              <a:off x="7013406" y="290619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15" y="29803"/>
                  </a:moveTo>
                  <a:cubicBezTo>
                    <a:pt x="100715" y="46198"/>
                    <a:pt x="78551" y="59489"/>
                    <a:pt x="51211" y="59489"/>
                  </a:cubicBezTo>
                  <a:cubicBezTo>
                    <a:pt x="23871" y="59489"/>
                    <a:pt x="1708" y="46198"/>
                    <a:pt x="1708" y="29803"/>
                  </a:cubicBezTo>
                  <a:cubicBezTo>
                    <a:pt x="1708" y="13409"/>
                    <a:pt x="23871" y="118"/>
                    <a:pt x="51211" y="118"/>
                  </a:cubicBezTo>
                  <a:cubicBezTo>
                    <a:pt x="78551" y="118"/>
                    <a:pt x="100715" y="13409"/>
                    <a:pt x="100715" y="298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1561;p26"/>
            <p:cNvSpPr/>
            <p:nvPr/>
          </p:nvSpPr>
          <p:spPr>
            <a:xfrm>
              <a:off x="7417554" y="278715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07" y="29806"/>
                  </a:moveTo>
                  <a:cubicBezTo>
                    <a:pt x="100707" y="46201"/>
                    <a:pt x="78543" y="59491"/>
                    <a:pt x="51203" y="59491"/>
                  </a:cubicBezTo>
                  <a:cubicBezTo>
                    <a:pt x="23863" y="59491"/>
                    <a:pt x="1700" y="46201"/>
                    <a:pt x="1700" y="29806"/>
                  </a:cubicBezTo>
                  <a:cubicBezTo>
                    <a:pt x="1700" y="13411"/>
                    <a:pt x="23863" y="120"/>
                    <a:pt x="51203" y="120"/>
                  </a:cubicBezTo>
                  <a:cubicBezTo>
                    <a:pt x="78543" y="120"/>
                    <a:pt x="100707" y="13411"/>
                    <a:pt x="100707" y="298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Google Shape;1562;p26"/>
            <p:cNvSpPr/>
            <p:nvPr/>
          </p:nvSpPr>
          <p:spPr>
            <a:xfrm>
              <a:off x="5695482" y="358632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5" y="35896"/>
                  </a:moveTo>
                  <a:cubicBezTo>
                    <a:pt x="121105" y="55663"/>
                    <a:pt x="94383" y="71687"/>
                    <a:pt x="61419" y="71687"/>
                  </a:cubicBezTo>
                  <a:cubicBezTo>
                    <a:pt x="28455" y="71687"/>
                    <a:pt x="1734" y="55663"/>
                    <a:pt x="1734" y="35896"/>
                  </a:cubicBezTo>
                  <a:cubicBezTo>
                    <a:pt x="1734" y="16129"/>
                    <a:pt x="28455" y="104"/>
                    <a:pt x="61419" y="104"/>
                  </a:cubicBezTo>
                  <a:cubicBezTo>
                    <a:pt x="94383" y="104"/>
                    <a:pt x="121105" y="16129"/>
                    <a:pt x="121105" y="3589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Google Shape;1563;p26"/>
            <p:cNvSpPr/>
            <p:nvPr/>
          </p:nvSpPr>
          <p:spPr>
            <a:xfrm>
              <a:off x="6119128" y="342362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7" y="35899"/>
                  </a:moveTo>
                  <a:cubicBezTo>
                    <a:pt x="121097" y="55666"/>
                    <a:pt x="94375" y="71690"/>
                    <a:pt x="61411" y="71690"/>
                  </a:cubicBezTo>
                  <a:cubicBezTo>
                    <a:pt x="28448" y="71690"/>
                    <a:pt x="1726" y="55666"/>
                    <a:pt x="1726" y="35899"/>
                  </a:cubicBezTo>
                  <a:cubicBezTo>
                    <a:pt x="1726" y="16132"/>
                    <a:pt x="28448" y="107"/>
                    <a:pt x="61411" y="107"/>
                  </a:cubicBezTo>
                  <a:cubicBezTo>
                    <a:pt x="94375" y="107"/>
                    <a:pt x="121097" y="16132"/>
                    <a:pt x="121097" y="3589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p26"/>
            <p:cNvSpPr/>
            <p:nvPr/>
          </p:nvSpPr>
          <p:spPr>
            <a:xfrm>
              <a:off x="6562273" y="329286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8" y="35902"/>
                  </a:moveTo>
                  <a:cubicBezTo>
                    <a:pt x="121088" y="55669"/>
                    <a:pt x="94366" y="71693"/>
                    <a:pt x="61403" y="71693"/>
                  </a:cubicBezTo>
                  <a:cubicBezTo>
                    <a:pt x="28439" y="71693"/>
                    <a:pt x="1717" y="55669"/>
                    <a:pt x="1717" y="35902"/>
                  </a:cubicBezTo>
                  <a:cubicBezTo>
                    <a:pt x="1717" y="16134"/>
                    <a:pt x="28439" y="110"/>
                    <a:pt x="61403" y="110"/>
                  </a:cubicBezTo>
                  <a:cubicBezTo>
                    <a:pt x="94366" y="110"/>
                    <a:pt x="121088" y="16134"/>
                    <a:pt x="121088" y="3590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Google Shape;1565;p26"/>
            <p:cNvSpPr/>
            <p:nvPr/>
          </p:nvSpPr>
          <p:spPr>
            <a:xfrm>
              <a:off x="7022300" y="316210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9" y="35904"/>
                  </a:moveTo>
                  <a:cubicBezTo>
                    <a:pt x="121079" y="55671"/>
                    <a:pt x="94357" y="71696"/>
                    <a:pt x="61393" y="71696"/>
                  </a:cubicBezTo>
                  <a:cubicBezTo>
                    <a:pt x="28430" y="71696"/>
                    <a:pt x="1708" y="55671"/>
                    <a:pt x="1708" y="35904"/>
                  </a:cubicBezTo>
                  <a:cubicBezTo>
                    <a:pt x="1708" y="16137"/>
                    <a:pt x="28430" y="113"/>
                    <a:pt x="61393" y="113"/>
                  </a:cubicBezTo>
                  <a:cubicBezTo>
                    <a:pt x="94357" y="113"/>
                    <a:pt x="121079" y="16137"/>
                    <a:pt x="121079" y="3590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1566;p26"/>
            <p:cNvSpPr/>
            <p:nvPr/>
          </p:nvSpPr>
          <p:spPr>
            <a:xfrm>
              <a:off x="7414800" y="304400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1" y="35907"/>
                  </a:moveTo>
                  <a:cubicBezTo>
                    <a:pt x="121071" y="55674"/>
                    <a:pt x="94349" y="71698"/>
                    <a:pt x="61386" y="71698"/>
                  </a:cubicBezTo>
                  <a:cubicBezTo>
                    <a:pt x="28422" y="71698"/>
                    <a:pt x="1700" y="55674"/>
                    <a:pt x="1700" y="35907"/>
                  </a:cubicBezTo>
                  <a:cubicBezTo>
                    <a:pt x="1700" y="16139"/>
                    <a:pt x="28422" y="115"/>
                    <a:pt x="61386" y="115"/>
                  </a:cubicBezTo>
                  <a:cubicBezTo>
                    <a:pt x="94349" y="115"/>
                    <a:pt x="121071" y="16139"/>
                    <a:pt x="121071" y="3590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26"/>
            <p:cNvSpPr/>
            <p:nvPr/>
          </p:nvSpPr>
          <p:spPr>
            <a:xfrm>
              <a:off x="7908590" y="288371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61" y="35910"/>
                  </a:moveTo>
                  <a:cubicBezTo>
                    <a:pt x="121061" y="55677"/>
                    <a:pt x="94340" y="71701"/>
                    <a:pt x="61376" y="71701"/>
                  </a:cubicBezTo>
                  <a:cubicBezTo>
                    <a:pt x="28412" y="71701"/>
                    <a:pt x="1690" y="55677"/>
                    <a:pt x="1690" y="35910"/>
                  </a:cubicBezTo>
                  <a:cubicBezTo>
                    <a:pt x="1690" y="16143"/>
                    <a:pt x="28412" y="118"/>
                    <a:pt x="61376" y="118"/>
                  </a:cubicBezTo>
                  <a:cubicBezTo>
                    <a:pt x="94340" y="118"/>
                    <a:pt x="121061" y="16143"/>
                    <a:pt x="121061" y="3591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1568;p26"/>
            <p:cNvSpPr/>
            <p:nvPr/>
          </p:nvSpPr>
          <p:spPr>
            <a:xfrm>
              <a:off x="4714157" y="2362871"/>
              <a:ext cx="2555890" cy="771570"/>
            </a:xfrm>
            <a:custGeom>
              <a:rect b="b" l="l" r="r" t="t"/>
              <a:pathLst>
                <a:path extrusionOk="0" h="771570" w="2555890">
                  <a:moveTo>
                    <a:pt x="1729" y="696536"/>
                  </a:moveTo>
                  <a:lnTo>
                    <a:pt x="2449493" y="122"/>
                  </a:lnTo>
                  <a:cubicBezTo>
                    <a:pt x="2492035" y="4616"/>
                    <a:pt x="2541666" y="-5168"/>
                    <a:pt x="2557620" y="52485"/>
                  </a:cubicBezTo>
                  <a:lnTo>
                    <a:pt x="125556" y="771692"/>
                  </a:lnTo>
                  <a:cubicBezTo>
                    <a:pt x="71872" y="751406"/>
                    <a:pt x="6371" y="735685"/>
                    <a:pt x="1729" y="6965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26"/>
            <p:cNvSpPr/>
            <p:nvPr/>
          </p:nvSpPr>
          <p:spPr>
            <a:xfrm>
              <a:off x="4701580" y="2331216"/>
              <a:ext cx="2588863" cy="835356"/>
            </a:xfrm>
            <a:custGeom>
              <a:rect b="b" l="l" r="r" t="t"/>
              <a:pathLst>
                <a:path extrusionOk="0" h="835356" w="2588863">
                  <a:moveTo>
                    <a:pt x="1729" y="699160"/>
                  </a:moveTo>
                  <a:lnTo>
                    <a:pt x="2441811" y="1073"/>
                  </a:lnTo>
                  <a:cubicBezTo>
                    <a:pt x="2517526" y="-7110"/>
                    <a:pt x="2600584" y="37990"/>
                    <a:pt x="2589611" y="116520"/>
                  </a:cubicBezTo>
                  <a:lnTo>
                    <a:pt x="133996" y="835478"/>
                  </a:lnTo>
                  <a:cubicBezTo>
                    <a:pt x="80313" y="815191"/>
                    <a:pt x="10507" y="780489"/>
                    <a:pt x="1729" y="69916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0" name="Google Shape;1570;p26"/>
          <p:cNvGrpSpPr/>
          <p:nvPr/>
        </p:nvGrpSpPr>
        <p:grpSpPr>
          <a:xfrm>
            <a:off x="7718051" y="1890350"/>
            <a:ext cx="1523787" cy="1259837"/>
            <a:chOff x="3324260" y="1643056"/>
            <a:chExt cx="5543061" cy="3570968"/>
          </a:xfrm>
        </p:grpSpPr>
        <p:grpSp>
          <p:nvGrpSpPr>
            <p:cNvPr id="1571" name="Google Shape;1571;p26"/>
            <p:cNvGrpSpPr/>
            <p:nvPr/>
          </p:nvGrpSpPr>
          <p:grpSpPr>
            <a:xfrm>
              <a:off x="3324260" y="2612776"/>
              <a:ext cx="5473358" cy="2601248"/>
              <a:chOff x="3324260" y="2612776"/>
              <a:chExt cx="5473358" cy="2601248"/>
            </a:xfrm>
          </p:grpSpPr>
          <p:sp>
            <p:nvSpPr>
              <p:cNvPr id="1572" name="Google Shape;1572;p26"/>
              <p:cNvSpPr/>
              <p:nvPr/>
            </p:nvSpPr>
            <p:spPr>
              <a:xfrm>
                <a:off x="3324260" y="2625286"/>
                <a:ext cx="5473358" cy="2588738"/>
              </a:xfrm>
              <a:custGeom>
                <a:rect b="b" l="l" r="r" t="t"/>
                <a:pathLst>
                  <a:path extrusionOk="0" h="2588738" w="5473358">
                    <a:moveTo>
                      <a:pt x="36275" y="673856"/>
                    </a:moveTo>
                    <a:lnTo>
                      <a:pt x="2904056" y="98"/>
                    </a:lnTo>
                    <a:lnTo>
                      <a:pt x="5454715" y="1400747"/>
                    </a:lnTo>
                    <a:cubicBezTo>
                      <a:pt x="5460623" y="1462070"/>
                      <a:pt x="5498776" y="1469611"/>
                      <a:pt x="5452436" y="1617869"/>
                    </a:cubicBezTo>
                    <a:lnTo>
                      <a:pt x="2324170" y="2588837"/>
                    </a:lnTo>
                    <a:lnTo>
                      <a:pt x="56027" y="916728"/>
                    </a:lnTo>
                    <a:cubicBezTo>
                      <a:pt x="-38764" y="801490"/>
                      <a:pt x="14920" y="743936"/>
                      <a:pt x="36275" y="673856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3" name="Google Shape;1573;p26"/>
              <p:cNvSpPr/>
              <p:nvPr/>
            </p:nvSpPr>
            <p:spPr>
              <a:xfrm>
                <a:off x="3358808" y="261277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27" y="686292"/>
                    </a:moveTo>
                    <a:lnTo>
                      <a:pt x="2927413" y="101"/>
                    </a:lnTo>
                    <a:lnTo>
                      <a:pt x="5419492" y="1413057"/>
                    </a:lnTo>
                    <a:lnTo>
                      <a:pt x="2287343" y="2327681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74" name="Google Shape;1574;p26"/>
            <p:cNvSpPr/>
            <p:nvPr/>
          </p:nvSpPr>
          <p:spPr>
            <a:xfrm>
              <a:off x="3477323" y="2582015"/>
              <a:ext cx="5192459" cy="2207760"/>
            </a:xfrm>
            <a:custGeom>
              <a:rect b="b" l="l" r="r" t="t"/>
              <a:pathLst>
                <a:path extrusionOk="0" h="2207760" w="5192459">
                  <a:moveTo>
                    <a:pt x="211308" y="103"/>
                  </a:moveTo>
                  <a:lnTo>
                    <a:pt x="5086832" y="626665"/>
                  </a:lnTo>
                  <a:cubicBezTo>
                    <a:pt x="5086832" y="626665"/>
                    <a:pt x="5198927" y="944731"/>
                    <a:pt x="5194031" y="1109526"/>
                  </a:cubicBezTo>
                  <a:cubicBezTo>
                    <a:pt x="5190824" y="1217031"/>
                    <a:pt x="5185337" y="1347673"/>
                    <a:pt x="5105571" y="1419836"/>
                  </a:cubicBezTo>
                  <a:cubicBezTo>
                    <a:pt x="5010274" y="1506020"/>
                    <a:pt x="4849644" y="1452644"/>
                    <a:pt x="4726070" y="1487924"/>
                  </a:cubicBezTo>
                  <a:cubicBezTo>
                    <a:pt x="4581647" y="1529169"/>
                    <a:pt x="4454782" y="1625653"/>
                    <a:pt x="4307403" y="1654538"/>
                  </a:cubicBezTo>
                  <a:cubicBezTo>
                    <a:pt x="4181888" y="1679138"/>
                    <a:pt x="4047762" y="1626868"/>
                    <a:pt x="3923598" y="1657719"/>
                  </a:cubicBezTo>
                  <a:cubicBezTo>
                    <a:pt x="3800446" y="1688317"/>
                    <a:pt x="3706921" y="1795650"/>
                    <a:pt x="3585626" y="1833124"/>
                  </a:cubicBezTo>
                  <a:cubicBezTo>
                    <a:pt x="3460110" y="1871913"/>
                    <a:pt x="3320920" y="1845170"/>
                    <a:pt x="3194392" y="1880568"/>
                  </a:cubicBezTo>
                  <a:cubicBezTo>
                    <a:pt x="3052754" y="1920202"/>
                    <a:pt x="2934498" y="2024523"/>
                    <a:pt x="2792354" y="2062494"/>
                  </a:cubicBezTo>
                  <a:cubicBezTo>
                    <a:pt x="2666923" y="2096020"/>
                    <a:pt x="2529337" y="2064139"/>
                    <a:pt x="2404666" y="2100322"/>
                  </a:cubicBezTo>
                  <a:cubicBezTo>
                    <a:pt x="2328698" y="2122366"/>
                    <a:pt x="2271469" y="2216311"/>
                    <a:pt x="2192884" y="2207250"/>
                  </a:cubicBezTo>
                  <a:cubicBezTo>
                    <a:pt x="2072686" y="2193381"/>
                    <a:pt x="2014276" y="2042880"/>
                    <a:pt x="1914674" y="1974176"/>
                  </a:cubicBezTo>
                  <a:cubicBezTo>
                    <a:pt x="1752610" y="1862363"/>
                    <a:pt x="1563112" y="1794722"/>
                    <a:pt x="1399275" y="1685567"/>
                  </a:cubicBezTo>
                  <a:cubicBezTo>
                    <a:pt x="1201927" y="1554106"/>
                    <a:pt x="1005846" y="1415609"/>
                    <a:pt x="839393" y="1246735"/>
                  </a:cubicBezTo>
                  <a:cubicBezTo>
                    <a:pt x="761653" y="1167831"/>
                    <a:pt x="719955" y="1057033"/>
                    <a:pt x="638248" y="982224"/>
                  </a:cubicBezTo>
                  <a:cubicBezTo>
                    <a:pt x="493402" y="849624"/>
                    <a:pt x="277570" y="808085"/>
                    <a:pt x="139730" y="668212"/>
                  </a:cubicBezTo>
                  <a:cubicBezTo>
                    <a:pt x="77774" y="605339"/>
                    <a:pt x="6533" y="530238"/>
                    <a:pt x="1976" y="442119"/>
                  </a:cubicBezTo>
                  <a:cubicBezTo>
                    <a:pt x="-6634" y="279325"/>
                    <a:pt x="211308" y="103"/>
                    <a:pt x="211308" y="103"/>
                  </a:cubicBezTo>
                  <a:close/>
                </a:path>
              </a:pathLst>
            </a:custGeom>
            <a:solidFill>
              <a:srgbClr val="F6ED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5" name="Google Shape;1575;p26"/>
            <p:cNvSpPr/>
            <p:nvPr/>
          </p:nvSpPr>
          <p:spPr>
            <a:xfrm>
              <a:off x="3452353" y="2384854"/>
              <a:ext cx="5215924" cy="2100254"/>
            </a:xfrm>
            <a:custGeom>
              <a:rect b="b" l="l" r="r" t="t"/>
              <a:pathLst>
                <a:path extrusionOk="0" h="2100254" w="5215924">
                  <a:moveTo>
                    <a:pt x="213235" y="108"/>
                  </a:moveTo>
                  <a:lnTo>
                    <a:pt x="5088759" y="626671"/>
                  </a:lnTo>
                  <a:cubicBezTo>
                    <a:pt x="5088759" y="626671"/>
                    <a:pt x="5280957" y="968264"/>
                    <a:pt x="5195958" y="1109532"/>
                  </a:cubicBezTo>
                  <a:cubicBezTo>
                    <a:pt x="5141852" y="1199352"/>
                    <a:pt x="4980210" y="1135515"/>
                    <a:pt x="4892593" y="1193161"/>
                  </a:cubicBezTo>
                  <a:cubicBezTo>
                    <a:pt x="4787421" y="1262396"/>
                    <a:pt x="4775013" y="1445512"/>
                    <a:pt x="4656334" y="1487938"/>
                  </a:cubicBezTo>
                  <a:cubicBezTo>
                    <a:pt x="4510560" y="1540082"/>
                    <a:pt x="4350775" y="1349467"/>
                    <a:pt x="4201879" y="1392078"/>
                  </a:cubicBezTo>
                  <a:cubicBezTo>
                    <a:pt x="4078979" y="1427248"/>
                    <a:pt x="4043021" y="1607503"/>
                    <a:pt x="3925525" y="1657724"/>
                  </a:cubicBezTo>
                  <a:cubicBezTo>
                    <a:pt x="3777894" y="1720801"/>
                    <a:pt x="3594390" y="1620968"/>
                    <a:pt x="3444311" y="1678030"/>
                  </a:cubicBezTo>
                  <a:cubicBezTo>
                    <a:pt x="3344540" y="1715984"/>
                    <a:pt x="3295330" y="1840755"/>
                    <a:pt x="3196319" y="1880573"/>
                  </a:cubicBezTo>
                  <a:cubicBezTo>
                    <a:pt x="3045650" y="1941120"/>
                    <a:pt x="2865438" y="1870079"/>
                    <a:pt x="2710716" y="1919338"/>
                  </a:cubicBezTo>
                  <a:cubicBezTo>
                    <a:pt x="2598285" y="1955124"/>
                    <a:pt x="2524596" y="2102968"/>
                    <a:pt x="2406592" y="2100327"/>
                  </a:cubicBezTo>
                  <a:cubicBezTo>
                    <a:pt x="2341175" y="2098868"/>
                    <a:pt x="2300829" y="2022284"/>
                    <a:pt x="2242587" y="1992504"/>
                  </a:cubicBezTo>
                  <a:cubicBezTo>
                    <a:pt x="2127707" y="1933789"/>
                    <a:pt x="1991640" y="1920915"/>
                    <a:pt x="1880812" y="1854877"/>
                  </a:cubicBezTo>
                  <a:cubicBezTo>
                    <a:pt x="1717565" y="1757600"/>
                    <a:pt x="1595341" y="1603952"/>
                    <a:pt x="1448977" y="1482749"/>
                  </a:cubicBezTo>
                  <a:cubicBezTo>
                    <a:pt x="1312236" y="1369570"/>
                    <a:pt x="1184610" y="1242469"/>
                    <a:pt x="1032337" y="1151294"/>
                  </a:cubicBezTo>
                  <a:cubicBezTo>
                    <a:pt x="910198" y="1078168"/>
                    <a:pt x="763832" y="1052616"/>
                    <a:pt x="640175" y="982229"/>
                  </a:cubicBezTo>
                  <a:cubicBezTo>
                    <a:pt x="508750" y="907463"/>
                    <a:pt x="387539" y="814579"/>
                    <a:pt x="272913" y="715940"/>
                  </a:cubicBezTo>
                  <a:cubicBezTo>
                    <a:pt x="175927" y="632448"/>
                    <a:pt x="25173" y="568273"/>
                    <a:pt x="3903" y="442125"/>
                  </a:cubicBezTo>
                  <a:cubicBezTo>
                    <a:pt x="-23278" y="281377"/>
                    <a:pt x="213235" y="108"/>
                    <a:pt x="213235" y="108"/>
                  </a:cubicBezTo>
                  <a:close/>
                </a:path>
              </a:pathLst>
            </a:custGeom>
            <a:solidFill>
              <a:srgbClr val="5A3E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76" name="Google Shape;1576;p26"/>
            <p:cNvGrpSpPr/>
            <p:nvPr/>
          </p:nvGrpSpPr>
          <p:grpSpPr>
            <a:xfrm>
              <a:off x="3373290" y="1643056"/>
              <a:ext cx="5494031" cy="2601248"/>
              <a:chOff x="3373290" y="1643056"/>
              <a:chExt cx="5494031" cy="2601248"/>
            </a:xfrm>
          </p:grpSpPr>
          <p:sp>
            <p:nvSpPr>
              <p:cNvPr id="1577" name="Google Shape;1577;p26"/>
              <p:cNvSpPr/>
              <p:nvPr/>
            </p:nvSpPr>
            <p:spPr>
              <a:xfrm>
                <a:off x="3373290" y="1655566"/>
                <a:ext cx="5494031" cy="2588738"/>
              </a:xfrm>
              <a:custGeom>
                <a:rect b="b" l="l" r="r" t="t"/>
                <a:pathLst>
                  <a:path extrusionOk="0" h="2588738" w="5494031">
                    <a:moveTo>
                      <a:pt x="31879" y="673761"/>
                    </a:moveTo>
                    <a:lnTo>
                      <a:pt x="2899660" y="3"/>
                    </a:lnTo>
                    <a:lnTo>
                      <a:pt x="5450319" y="1400652"/>
                    </a:lnTo>
                    <a:cubicBezTo>
                      <a:pt x="5499192" y="1434337"/>
                      <a:pt x="5500289" y="1515729"/>
                      <a:pt x="5491595" y="1606899"/>
                    </a:cubicBezTo>
                    <a:lnTo>
                      <a:pt x="2319774" y="2588741"/>
                    </a:lnTo>
                    <a:lnTo>
                      <a:pt x="51631" y="916633"/>
                    </a:lnTo>
                    <a:cubicBezTo>
                      <a:pt x="-26953" y="808695"/>
                      <a:pt x="4025" y="741791"/>
                      <a:pt x="31879" y="673761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6"/>
              <p:cNvSpPr/>
              <p:nvPr/>
            </p:nvSpPr>
            <p:spPr>
              <a:xfrm>
                <a:off x="3403438" y="164305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32" y="686197"/>
                    </a:moveTo>
                    <a:lnTo>
                      <a:pt x="2927417" y="5"/>
                    </a:lnTo>
                    <a:lnTo>
                      <a:pt x="5419497" y="1412962"/>
                    </a:lnTo>
                    <a:lnTo>
                      <a:pt x="2287347" y="2327585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79" name="Google Shape;1579;p26"/>
            <p:cNvSpPr/>
            <p:nvPr/>
          </p:nvSpPr>
          <p:spPr>
            <a:xfrm>
              <a:off x="3987052" y="2416786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40" y="35919"/>
                  </a:moveTo>
                  <a:cubicBezTo>
                    <a:pt x="121140" y="55686"/>
                    <a:pt x="94418" y="71711"/>
                    <a:pt x="61454" y="71711"/>
                  </a:cubicBezTo>
                  <a:cubicBezTo>
                    <a:pt x="28490" y="71711"/>
                    <a:pt x="1769" y="55686"/>
                    <a:pt x="1769" y="35919"/>
                  </a:cubicBezTo>
                  <a:cubicBezTo>
                    <a:pt x="1769" y="16152"/>
                    <a:pt x="28490" y="127"/>
                    <a:pt x="61454" y="127"/>
                  </a:cubicBezTo>
                  <a:cubicBezTo>
                    <a:pt x="94418" y="127"/>
                    <a:pt x="121140" y="16152"/>
                    <a:pt x="121140" y="359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0" name="Google Shape;1580;p26"/>
            <p:cNvSpPr/>
            <p:nvPr/>
          </p:nvSpPr>
          <p:spPr>
            <a:xfrm>
              <a:off x="4469785" y="227096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22"/>
                  </a:moveTo>
                  <a:cubicBezTo>
                    <a:pt x="121130" y="55689"/>
                    <a:pt x="94408" y="71714"/>
                    <a:pt x="61444" y="71714"/>
                  </a:cubicBezTo>
                  <a:cubicBezTo>
                    <a:pt x="28480" y="71714"/>
                    <a:pt x="1758" y="55689"/>
                    <a:pt x="1758" y="35922"/>
                  </a:cubicBezTo>
                  <a:cubicBezTo>
                    <a:pt x="1758" y="16155"/>
                    <a:pt x="28480" y="130"/>
                    <a:pt x="61444" y="130"/>
                  </a:cubicBezTo>
                  <a:cubicBezTo>
                    <a:pt x="94408" y="130"/>
                    <a:pt x="121130" y="16155"/>
                    <a:pt x="121130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Google Shape;1581;p26"/>
            <p:cNvSpPr/>
            <p:nvPr/>
          </p:nvSpPr>
          <p:spPr>
            <a:xfrm>
              <a:off x="4955134" y="213176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0" y="35925"/>
                  </a:moveTo>
                  <a:cubicBezTo>
                    <a:pt x="121120" y="55692"/>
                    <a:pt x="94398" y="71716"/>
                    <a:pt x="61434" y="71716"/>
                  </a:cubicBezTo>
                  <a:cubicBezTo>
                    <a:pt x="28471" y="71716"/>
                    <a:pt x="1749" y="55692"/>
                    <a:pt x="1749" y="35925"/>
                  </a:cubicBezTo>
                  <a:cubicBezTo>
                    <a:pt x="1749" y="16158"/>
                    <a:pt x="28471" y="133"/>
                    <a:pt x="61434" y="133"/>
                  </a:cubicBezTo>
                  <a:cubicBezTo>
                    <a:pt x="94398" y="133"/>
                    <a:pt x="121120" y="16158"/>
                    <a:pt x="121120" y="3592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Google Shape;1582;p26"/>
            <p:cNvSpPr/>
            <p:nvPr/>
          </p:nvSpPr>
          <p:spPr>
            <a:xfrm>
              <a:off x="5415161" y="200944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1" y="35927"/>
                  </a:moveTo>
                  <a:cubicBezTo>
                    <a:pt x="121111" y="55694"/>
                    <a:pt x="94389" y="71719"/>
                    <a:pt x="61425" y="71719"/>
                  </a:cubicBezTo>
                  <a:cubicBezTo>
                    <a:pt x="28461" y="71719"/>
                    <a:pt x="1740" y="55694"/>
                    <a:pt x="1740" y="35927"/>
                  </a:cubicBezTo>
                  <a:cubicBezTo>
                    <a:pt x="1740" y="16160"/>
                    <a:pt x="28461" y="136"/>
                    <a:pt x="61425" y="136"/>
                  </a:cubicBezTo>
                  <a:cubicBezTo>
                    <a:pt x="94389" y="136"/>
                    <a:pt x="121111" y="16160"/>
                    <a:pt x="121111" y="3592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Google Shape;1583;p26"/>
            <p:cNvSpPr/>
            <p:nvPr/>
          </p:nvSpPr>
          <p:spPr>
            <a:xfrm>
              <a:off x="5841424" y="18913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2" y="35930"/>
                  </a:moveTo>
                  <a:cubicBezTo>
                    <a:pt x="121102" y="55697"/>
                    <a:pt x="94381" y="71721"/>
                    <a:pt x="61417" y="71721"/>
                  </a:cubicBezTo>
                  <a:cubicBezTo>
                    <a:pt x="28453" y="71721"/>
                    <a:pt x="1731" y="55697"/>
                    <a:pt x="1731" y="35930"/>
                  </a:cubicBezTo>
                  <a:cubicBezTo>
                    <a:pt x="1731" y="16162"/>
                    <a:pt x="28453" y="138"/>
                    <a:pt x="61417" y="138"/>
                  </a:cubicBezTo>
                  <a:cubicBezTo>
                    <a:pt x="94381" y="138"/>
                    <a:pt x="121102" y="16162"/>
                    <a:pt x="121102" y="3593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Google Shape;1584;p26"/>
            <p:cNvSpPr/>
            <p:nvPr/>
          </p:nvSpPr>
          <p:spPr>
            <a:xfrm>
              <a:off x="6242365" y="179010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4" y="35932"/>
                  </a:moveTo>
                  <a:cubicBezTo>
                    <a:pt x="121094" y="55699"/>
                    <a:pt x="94373" y="71723"/>
                    <a:pt x="61409" y="71723"/>
                  </a:cubicBezTo>
                  <a:cubicBezTo>
                    <a:pt x="28445" y="71723"/>
                    <a:pt x="1723" y="55699"/>
                    <a:pt x="1723" y="35932"/>
                  </a:cubicBezTo>
                  <a:cubicBezTo>
                    <a:pt x="1723" y="16164"/>
                    <a:pt x="28445" y="140"/>
                    <a:pt x="61409" y="140"/>
                  </a:cubicBezTo>
                  <a:cubicBezTo>
                    <a:pt x="94373" y="140"/>
                    <a:pt x="121094" y="16165"/>
                    <a:pt x="121094" y="3593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Google Shape;1585;p26"/>
            <p:cNvSpPr/>
            <p:nvPr/>
          </p:nvSpPr>
          <p:spPr>
            <a:xfrm>
              <a:off x="4393026" y="254379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67" y="29811"/>
                  </a:moveTo>
                  <a:cubicBezTo>
                    <a:pt x="100767" y="46206"/>
                    <a:pt x="78603" y="59496"/>
                    <a:pt x="51263" y="59496"/>
                  </a:cubicBezTo>
                  <a:cubicBezTo>
                    <a:pt x="23923" y="59496"/>
                    <a:pt x="1760" y="46206"/>
                    <a:pt x="1760" y="29811"/>
                  </a:cubicBezTo>
                  <a:cubicBezTo>
                    <a:pt x="1760" y="13416"/>
                    <a:pt x="23923" y="125"/>
                    <a:pt x="51263" y="125"/>
                  </a:cubicBezTo>
                  <a:cubicBezTo>
                    <a:pt x="78603" y="125"/>
                    <a:pt x="100767" y="13416"/>
                    <a:pt x="100767" y="298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Google Shape;1586;p26"/>
            <p:cNvSpPr/>
            <p:nvPr/>
          </p:nvSpPr>
          <p:spPr>
            <a:xfrm>
              <a:off x="4901588" y="238004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56" y="29814"/>
                  </a:moveTo>
                  <a:cubicBezTo>
                    <a:pt x="100756" y="46209"/>
                    <a:pt x="78593" y="59499"/>
                    <a:pt x="51253" y="59499"/>
                  </a:cubicBezTo>
                  <a:cubicBezTo>
                    <a:pt x="23913" y="59499"/>
                    <a:pt x="1749" y="46209"/>
                    <a:pt x="1749" y="29814"/>
                  </a:cubicBezTo>
                  <a:cubicBezTo>
                    <a:pt x="1749" y="13419"/>
                    <a:pt x="23913" y="128"/>
                    <a:pt x="51253" y="128"/>
                  </a:cubicBezTo>
                  <a:cubicBezTo>
                    <a:pt x="78593" y="128"/>
                    <a:pt x="100756" y="13419"/>
                    <a:pt x="100756" y="298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7" name="Google Shape;1587;p26"/>
            <p:cNvSpPr/>
            <p:nvPr/>
          </p:nvSpPr>
          <p:spPr>
            <a:xfrm>
              <a:off x="5384321" y="2251939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7" y="29816"/>
                  </a:moveTo>
                  <a:cubicBezTo>
                    <a:pt x="100747" y="46211"/>
                    <a:pt x="78584" y="59502"/>
                    <a:pt x="51244" y="59502"/>
                  </a:cubicBezTo>
                  <a:cubicBezTo>
                    <a:pt x="23904" y="59502"/>
                    <a:pt x="1740" y="46211"/>
                    <a:pt x="1740" y="29816"/>
                  </a:cubicBezTo>
                  <a:cubicBezTo>
                    <a:pt x="1740" y="13422"/>
                    <a:pt x="23904" y="131"/>
                    <a:pt x="51244" y="131"/>
                  </a:cubicBezTo>
                  <a:cubicBezTo>
                    <a:pt x="78584" y="131"/>
                    <a:pt x="100747" y="13422"/>
                    <a:pt x="100747" y="298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8" name="Google Shape;1588;p26"/>
            <p:cNvSpPr/>
            <p:nvPr/>
          </p:nvSpPr>
          <p:spPr>
            <a:xfrm>
              <a:off x="5782729" y="211252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9" y="29819"/>
                  </a:moveTo>
                  <a:cubicBezTo>
                    <a:pt x="100739" y="46214"/>
                    <a:pt x="78575" y="59505"/>
                    <a:pt x="51235" y="59505"/>
                  </a:cubicBezTo>
                  <a:cubicBezTo>
                    <a:pt x="23895" y="59505"/>
                    <a:pt x="1732" y="46214"/>
                    <a:pt x="1732" y="29819"/>
                  </a:cubicBezTo>
                  <a:cubicBezTo>
                    <a:pt x="1732" y="13424"/>
                    <a:pt x="23895" y="134"/>
                    <a:pt x="51235" y="134"/>
                  </a:cubicBezTo>
                  <a:cubicBezTo>
                    <a:pt x="78575" y="134"/>
                    <a:pt x="100739" y="13424"/>
                    <a:pt x="100739" y="298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9" name="Google Shape;1589;p26"/>
            <p:cNvSpPr/>
            <p:nvPr/>
          </p:nvSpPr>
          <p:spPr>
            <a:xfrm>
              <a:off x="6186877" y="199347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1" y="29822"/>
                  </a:moveTo>
                  <a:cubicBezTo>
                    <a:pt x="100731" y="46217"/>
                    <a:pt x="78567" y="59507"/>
                    <a:pt x="51227" y="59507"/>
                  </a:cubicBezTo>
                  <a:cubicBezTo>
                    <a:pt x="23887" y="59507"/>
                    <a:pt x="1724" y="46217"/>
                    <a:pt x="1724" y="29822"/>
                  </a:cubicBezTo>
                  <a:cubicBezTo>
                    <a:pt x="1724" y="13427"/>
                    <a:pt x="23887" y="136"/>
                    <a:pt x="51227" y="136"/>
                  </a:cubicBezTo>
                  <a:cubicBezTo>
                    <a:pt x="78567" y="136"/>
                    <a:pt x="100731" y="13427"/>
                    <a:pt x="100731" y="298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Google Shape;1590;p26"/>
            <p:cNvSpPr/>
            <p:nvPr/>
          </p:nvSpPr>
          <p:spPr>
            <a:xfrm>
              <a:off x="4464805" y="279264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12"/>
                  </a:moveTo>
                  <a:cubicBezTo>
                    <a:pt x="121130" y="55679"/>
                    <a:pt x="94408" y="71703"/>
                    <a:pt x="61445" y="71703"/>
                  </a:cubicBezTo>
                  <a:cubicBezTo>
                    <a:pt x="28481" y="71703"/>
                    <a:pt x="1759" y="55679"/>
                    <a:pt x="1759" y="35912"/>
                  </a:cubicBezTo>
                  <a:cubicBezTo>
                    <a:pt x="1759" y="16144"/>
                    <a:pt x="28481" y="120"/>
                    <a:pt x="61445" y="120"/>
                  </a:cubicBezTo>
                  <a:cubicBezTo>
                    <a:pt x="94408" y="120"/>
                    <a:pt x="121130" y="16144"/>
                    <a:pt x="121130" y="3591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Google Shape;1591;p26"/>
            <p:cNvSpPr/>
            <p:nvPr/>
          </p:nvSpPr>
          <p:spPr>
            <a:xfrm>
              <a:off x="4888451" y="262995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1" y="35915"/>
                  </a:moveTo>
                  <a:cubicBezTo>
                    <a:pt x="121121" y="55682"/>
                    <a:pt x="94399" y="71706"/>
                    <a:pt x="61436" y="71706"/>
                  </a:cubicBezTo>
                  <a:cubicBezTo>
                    <a:pt x="28472" y="71706"/>
                    <a:pt x="1750" y="55682"/>
                    <a:pt x="1750" y="35915"/>
                  </a:cubicBezTo>
                  <a:cubicBezTo>
                    <a:pt x="1750" y="16148"/>
                    <a:pt x="28472" y="123"/>
                    <a:pt x="61436" y="123"/>
                  </a:cubicBezTo>
                  <a:cubicBezTo>
                    <a:pt x="94399" y="123"/>
                    <a:pt x="121121" y="16148"/>
                    <a:pt x="121121" y="3591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Google Shape;1592;p26"/>
            <p:cNvSpPr/>
            <p:nvPr/>
          </p:nvSpPr>
          <p:spPr>
            <a:xfrm>
              <a:off x="5331596" y="249919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2" y="35917"/>
                  </a:moveTo>
                  <a:cubicBezTo>
                    <a:pt x="121112" y="55685"/>
                    <a:pt x="94391" y="71709"/>
                    <a:pt x="61427" y="71709"/>
                  </a:cubicBezTo>
                  <a:cubicBezTo>
                    <a:pt x="28463" y="71709"/>
                    <a:pt x="1741" y="55685"/>
                    <a:pt x="1741" y="35917"/>
                  </a:cubicBezTo>
                  <a:cubicBezTo>
                    <a:pt x="1741" y="16150"/>
                    <a:pt x="28463" y="126"/>
                    <a:pt x="61427" y="126"/>
                  </a:cubicBezTo>
                  <a:cubicBezTo>
                    <a:pt x="94391" y="126"/>
                    <a:pt x="121112" y="16150"/>
                    <a:pt x="121112" y="3591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Google Shape;1593;p26"/>
            <p:cNvSpPr/>
            <p:nvPr/>
          </p:nvSpPr>
          <p:spPr>
            <a:xfrm>
              <a:off x="5791623" y="2368430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3" y="35920"/>
                  </a:moveTo>
                  <a:cubicBezTo>
                    <a:pt x="121103" y="55687"/>
                    <a:pt x="94381" y="71712"/>
                    <a:pt x="61418" y="71712"/>
                  </a:cubicBezTo>
                  <a:cubicBezTo>
                    <a:pt x="28454" y="71712"/>
                    <a:pt x="1732" y="55687"/>
                    <a:pt x="1732" y="35920"/>
                  </a:cubicBezTo>
                  <a:cubicBezTo>
                    <a:pt x="1732" y="16153"/>
                    <a:pt x="28454" y="128"/>
                    <a:pt x="61418" y="128"/>
                  </a:cubicBezTo>
                  <a:cubicBezTo>
                    <a:pt x="94381" y="128"/>
                    <a:pt x="121103" y="16153"/>
                    <a:pt x="121103" y="3592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4" name="Google Shape;1594;p26"/>
            <p:cNvSpPr/>
            <p:nvPr/>
          </p:nvSpPr>
          <p:spPr>
            <a:xfrm>
              <a:off x="6184123" y="225032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5" y="35922"/>
                  </a:moveTo>
                  <a:cubicBezTo>
                    <a:pt x="121095" y="55690"/>
                    <a:pt x="94374" y="71714"/>
                    <a:pt x="61410" y="71714"/>
                  </a:cubicBezTo>
                  <a:cubicBezTo>
                    <a:pt x="28446" y="71714"/>
                    <a:pt x="1724" y="55690"/>
                    <a:pt x="1724" y="35922"/>
                  </a:cubicBezTo>
                  <a:cubicBezTo>
                    <a:pt x="1724" y="16155"/>
                    <a:pt x="28446" y="131"/>
                    <a:pt x="61410" y="131"/>
                  </a:cubicBezTo>
                  <a:cubicBezTo>
                    <a:pt x="94374" y="131"/>
                    <a:pt x="121095" y="16155"/>
                    <a:pt x="121095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5" name="Google Shape;1595;p26"/>
            <p:cNvSpPr/>
            <p:nvPr/>
          </p:nvSpPr>
          <p:spPr>
            <a:xfrm>
              <a:off x="6677913" y="20900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6" y="35926"/>
                  </a:moveTo>
                  <a:cubicBezTo>
                    <a:pt x="121086" y="55693"/>
                    <a:pt x="94364" y="71717"/>
                    <a:pt x="61400" y="71717"/>
                  </a:cubicBezTo>
                  <a:cubicBezTo>
                    <a:pt x="28436" y="71717"/>
                    <a:pt x="1714" y="55693"/>
                    <a:pt x="1714" y="35926"/>
                  </a:cubicBezTo>
                  <a:cubicBezTo>
                    <a:pt x="1714" y="16158"/>
                    <a:pt x="28436" y="134"/>
                    <a:pt x="61400" y="134"/>
                  </a:cubicBezTo>
                  <a:cubicBezTo>
                    <a:pt x="94364" y="134"/>
                    <a:pt x="121086" y="16158"/>
                    <a:pt x="121086" y="3592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6" name="Google Shape;1596;p26"/>
            <p:cNvSpPr/>
            <p:nvPr/>
          </p:nvSpPr>
          <p:spPr>
            <a:xfrm>
              <a:off x="5217729" y="321046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5" y="35903"/>
                  </a:moveTo>
                  <a:cubicBezTo>
                    <a:pt x="121115" y="55670"/>
                    <a:pt x="94393" y="71695"/>
                    <a:pt x="61429" y="71695"/>
                  </a:cubicBezTo>
                  <a:cubicBezTo>
                    <a:pt x="28465" y="71695"/>
                    <a:pt x="1743" y="55670"/>
                    <a:pt x="1743" y="35903"/>
                  </a:cubicBezTo>
                  <a:cubicBezTo>
                    <a:pt x="1743" y="16136"/>
                    <a:pt x="28465" y="112"/>
                    <a:pt x="61429" y="112"/>
                  </a:cubicBezTo>
                  <a:cubicBezTo>
                    <a:pt x="94393" y="112"/>
                    <a:pt x="121115" y="16136"/>
                    <a:pt x="121115" y="359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7" name="Google Shape;1597;p26"/>
            <p:cNvSpPr/>
            <p:nvPr/>
          </p:nvSpPr>
          <p:spPr>
            <a:xfrm>
              <a:off x="5700462" y="306463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6" y="35906"/>
                  </a:moveTo>
                  <a:cubicBezTo>
                    <a:pt x="121106" y="55673"/>
                    <a:pt x="94384" y="71698"/>
                    <a:pt x="61420" y="71698"/>
                  </a:cubicBezTo>
                  <a:cubicBezTo>
                    <a:pt x="28456" y="71698"/>
                    <a:pt x="1734" y="55673"/>
                    <a:pt x="1734" y="35906"/>
                  </a:cubicBezTo>
                  <a:cubicBezTo>
                    <a:pt x="1734" y="16139"/>
                    <a:pt x="28456" y="115"/>
                    <a:pt x="61420" y="115"/>
                  </a:cubicBezTo>
                  <a:cubicBezTo>
                    <a:pt x="94384" y="115"/>
                    <a:pt x="121106" y="16139"/>
                    <a:pt x="121106" y="359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8" name="Google Shape;1598;p26"/>
            <p:cNvSpPr/>
            <p:nvPr/>
          </p:nvSpPr>
          <p:spPr>
            <a:xfrm>
              <a:off x="6185811" y="292544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6" y="35909"/>
                  </a:moveTo>
                  <a:cubicBezTo>
                    <a:pt x="121096" y="55676"/>
                    <a:pt x="94374" y="71700"/>
                    <a:pt x="61410" y="71700"/>
                  </a:cubicBezTo>
                  <a:cubicBezTo>
                    <a:pt x="28446" y="71700"/>
                    <a:pt x="1725" y="55676"/>
                    <a:pt x="1725" y="35909"/>
                  </a:cubicBezTo>
                  <a:cubicBezTo>
                    <a:pt x="1725" y="16142"/>
                    <a:pt x="28446" y="117"/>
                    <a:pt x="61410" y="117"/>
                  </a:cubicBezTo>
                  <a:cubicBezTo>
                    <a:pt x="94374" y="117"/>
                    <a:pt x="121096" y="16142"/>
                    <a:pt x="121096" y="3590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9" name="Google Shape;1599;p26"/>
            <p:cNvSpPr/>
            <p:nvPr/>
          </p:nvSpPr>
          <p:spPr>
            <a:xfrm>
              <a:off x="6645838" y="280311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7" y="35911"/>
                  </a:moveTo>
                  <a:cubicBezTo>
                    <a:pt x="121087" y="55678"/>
                    <a:pt x="94365" y="71703"/>
                    <a:pt x="61401" y="71703"/>
                  </a:cubicBezTo>
                  <a:cubicBezTo>
                    <a:pt x="28437" y="71703"/>
                    <a:pt x="1715" y="55678"/>
                    <a:pt x="1715" y="35911"/>
                  </a:cubicBezTo>
                  <a:cubicBezTo>
                    <a:pt x="1715" y="16144"/>
                    <a:pt x="28437" y="120"/>
                    <a:pt x="61401" y="120"/>
                  </a:cubicBezTo>
                  <a:cubicBezTo>
                    <a:pt x="94365" y="120"/>
                    <a:pt x="121087" y="16144"/>
                    <a:pt x="121087" y="359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0" name="Google Shape;1600;p26"/>
            <p:cNvSpPr/>
            <p:nvPr/>
          </p:nvSpPr>
          <p:spPr>
            <a:xfrm>
              <a:off x="7072101" y="268501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8" y="35914"/>
                  </a:moveTo>
                  <a:cubicBezTo>
                    <a:pt x="121078" y="55681"/>
                    <a:pt x="94356" y="71705"/>
                    <a:pt x="61393" y="71705"/>
                  </a:cubicBezTo>
                  <a:cubicBezTo>
                    <a:pt x="28429" y="71705"/>
                    <a:pt x="1707" y="55681"/>
                    <a:pt x="1707" y="35914"/>
                  </a:cubicBezTo>
                  <a:cubicBezTo>
                    <a:pt x="1707" y="16147"/>
                    <a:pt x="28429" y="122"/>
                    <a:pt x="61393" y="122"/>
                  </a:cubicBezTo>
                  <a:cubicBezTo>
                    <a:pt x="94356" y="122"/>
                    <a:pt x="121078" y="16147"/>
                    <a:pt x="121078" y="359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1" name="Google Shape;1601;p26"/>
            <p:cNvSpPr/>
            <p:nvPr/>
          </p:nvSpPr>
          <p:spPr>
            <a:xfrm>
              <a:off x="7473042" y="258377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0" y="35916"/>
                  </a:moveTo>
                  <a:cubicBezTo>
                    <a:pt x="121070" y="55683"/>
                    <a:pt x="94348" y="71707"/>
                    <a:pt x="61385" y="71707"/>
                  </a:cubicBezTo>
                  <a:cubicBezTo>
                    <a:pt x="28421" y="71707"/>
                    <a:pt x="1699" y="55683"/>
                    <a:pt x="1699" y="35916"/>
                  </a:cubicBezTo>
                  <a:cubicBezTo>
                    <a:pt x="1699" y="16149"/>
                    <a:pt x="28421" y="124"/>
                    <a:pt x="61385" y="124"/>
                  </a:cubicBezTo>
                  <a:cubicBezTo>
                    <a:pt x="94348" y="124"/>
                    <a:pt x="121070" y="16149"/>
                    <a:pt x="121070" y="359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2" name="Google Shape;1602;p26"/>
            <p:cNvSpPr/>
            <p:nvPr/>
          </p:nvSpPr>
          <p:spPr>
            <a:xfrm>
              <a:off x="5623703" y="333746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2" y="29795"/>
                  </a:moveTo>
                  <a:cubicBezTo>
                    <a:pt x="100742" y="46190"/>
                    <a:pt x="78579" y="59480"/>
                    <a:pt x="51239" y="59480"/>
                  </a:cubicBezTo>
                  <a:cubicBezTo>
                    <a:pt x="23899" y="59480"/>
                    <a:pt x="1735" y="46190"/>
                    <a:pt x="1735" y="29795"/>
                  </a:cubicBezTo>
                  <a:cubicBezTo>
                    <a:pt x="1735" y="13400"/>
                    <a:pt x="23899" y="109"/>
                    <a:pt x="51239" y="109"/>
                  </a:cubicBezTo>
                  <a:cubicBezTo>
                    <a:pt x="78579" y="109"/>
                    <a:pt x="100742" y="13400"/>
                    <a:pt x="100742" y="2979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3" name="Google Shape;1603;p26"/>
            <p:cNvSpPr/>
            <p:nvPr/>
          </p:nvSpPr>
          <p:spPr>
            <a:xfrm>
              <a:off x="6132181" y="317372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2" y="29798"/>
                  </a:moveTo>
                  <a:cubicBezTo>
                    <a:pt x="100732" y="46193"/>
                    <a:pt x="78569" y="59484"/>
                    <a:pt x="51229" y="59484"/>
                  </a:cubicBezTo>
                  <a:cubicBezTo>
                    <a:pt x="23889" y="59484"/>
                    <a:pt x="1725" y="46193"/>
                    <a:pt x="1725" y="29798"/>
                  </a:cubicBezTo>
                  <a:cubicBezTo>
                    <a:pt x="1725" y="13403"/>
                    <a:pt x="23889" y="112"/>
                    <a:pt x="51229" y="112"/>
                  </a:cubicBezTo>
                  <a:cubicBezTo>
                    <a:pt x="78569" y="112"/>
                    <a:pt x="100732" y="13403"/>
                    <a:pt x="100732" y="29798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4" name="Google Shape;1604;p26"/>
            <p:cNvSpPr/>
            <p:nvPr/>
          </p:nvSpPr>
          <p:spPr>
            <a:xfrm>
              <a:off x="6614913" y="3045617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22" y="29801"/>
                  </a:moveTo>
                  <a:cubicBezTo>
                    <a:pt x="100722" y="46196"/>
                    <a:pt x="78559" y="59486"/>
                    <a:pt x="51218" y="59486"/>
                  </a:cubicBezTo>
                  <a:cubicBezTo>
                    <a:pt x="23878" y="59486"/>
                    <a:pt x="1715" y="46196"/>
                    <a:pt x="1715" y="29801"/>
                  </a:cubicBezTo>
                  <a:cubicBezTo>
                    <a:pt x="1715" y="13406"/>
                    <a:pt x="23878" y="115"/>
                    <a:pt x="51218" y="115"/>
                  </a:cubicBezTo>
                  <a:cubicBezTo>
                    <a:pt x="78559" y="115"/>
                    <a:pt x="100722" y="13406"/>
                    <a:pt x="100722" y="2980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5" name="Google Shape;1605;p26"/>
            <p:cNvSpPr/>
            <p:nvPr/>
          </p:nvSpPr>
          <p:spPr>
            <a:xfrm>
              <a:off x="7013406" y="290619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15" y="29803"/>
                  </a:moveTo>
                  <a:cubicBezTo>
                    <a:pt x="100715" y="46198"/>
                    <a:pt x="78551" y="59489"/>
                    <a:pt x="51211" y="59489"/>
                  </a:cubicBezTo>
                  <a:cubicBezTo>
                    <a:pt x="23871" y="59489"/>
                    <a:pt x="1708" y="46198"/>
                    <a:pt x="1708" y="29803"/>
                  </a:cubicBezTo>
                  <a:cubicBezTo>
                    <a:pt x="1708" y="13409"/>
                    <a:pt x="23871" y="118"/>
                    <a:pt x="51211" y="118"/>
                  </a:cubicBezTo>
                  <a:cubicBezTo>
                    <a:pt x="78551" y="118"/>
                    <a:pt x="100715" y="13409"/>
                    <a:pt x="100715" y="298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1606;p26"/>
            <p:cNvSpPr/>
            <p:nvPr/>
          </p:nvSpPr>
          <p:spPr>
            <a:xfrm>
              <a:off x="7417554" y="278715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07" y="29806"/>
                  </a:moveTo>
                  <a:cubicBezTo>
                    <a:pt x="100707" y="46201"/>
                    <a:pt x="78543" y="59491"/>
                    <a:pt x="51203" y="59491"/>
                  </a:cubicBezTo>
                  <a:cubicBezTo>
                    <a:pt x="23863" y="59491"/>
                    <a:pt x="1700" y="46201"/>
                    <a:pt x="1700" y="29806"/>
                  </a:cubicBezTo>
                  <a:cubicBezTo>
                    <a:pt x="1700" y="13411"/>
                    <a:pt x="23863" y="120"/>
                    <a:pt x="51203" y="120"/>
                  </a:cubicBezTo>
                  <a:cubicBezTo>
                    <a:pt x="78543" y="120"/>
                    <a:pt x="100707" y="13411"/>
                    <a:pt x="100707" y="298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7" name="Google Shape;1607;p26"/>
            <p:cNvSpPr/>
            <p:nvPr/>
          </p:nvSpPr>
          <p:spPr>
            <a:xfrm>
              <a:off x="5695482" y="358632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5" y="35896"/>
                  </a:moveTo>
                  <a:cubicBezTo>
                    <a:pt x="121105" y="55663"/>
                    <a:pt x="94383" y="71687"/>
                    <a:pt x="61419" y="71687"/>
                  </a:cubicBezTo>
                  <a:cubicBezTo>
                    <a:pt x="28455" y="71687"/>
                    <a:pt x="1734" y="55663"/>
                    <a:pt x="1734" y="35896"/>
                  </a:cubicBezTo>
                  <a:cubicBezTo>
                    <a:pt x="1734" y="16129"/>
                    <a:pt x="28455" y="104"/>
                    <a:pt x="61419" y="104"/>
                  </a:cubicBezTo>
                  <a:cubicBezTo>
                    <a:pt x="94383" y="104"/>
                    <a:pt x="121105" y="16129"/>
                    <a:pt x="121105" y="3589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26"/>
            <p:cNvSpPr/>
            <p:nvPr/>
          </p:nvSpPr>
          <p:spPr>
            <a:xfrm>
              <a:off x="6119128" y="342362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7" y="35899"/>
                  </a:moveTo>
                  <a:cubicBezTo>
                    <a:pt x="121097" y="55666"/>
                    <a:pt x="94375" y="71690"/>
                    <a:pt x="61411" y="71690"/>
                  </a:cubicBezTo>
                  <a:cubicBezTo>
                    <a:pt x="28448" y="71690"/>
                    <a:pt x="1726" y="55666"/>
                    <a:pt x="1726" y="35899"/>
                  </a:cubicBezTo>
                  <a:cubicBezTo>
                    <a:pt x="1726" y="16132"/>
                    <a:pt x="28448" y="107"/>
                    <a:pt x="61411" y="107"/>
                  </a:cubicBezTo>
                  <a:cubicBezTo>
                    <a:pt x="94375" y="107"/>
                    <a:pt x="121097" y="16132"/>
                    <a:pt x="121097" y="3589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26"/>
            <p:cNvSpPr/>
            <p:nvPr/>
          </p:nvSpPr>
          <p:spPr>
            <a:xfrm>
              <a:off x="6562273" y="329286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8" y="35902"/>
                  </a:moveTo>
                  <a:cubicBezTo>
                    <a:pt x="121088" y="55669"/>
                    <a:pt x="94366" y="71693"/>
                    <a:pt x="61403" y="71693"/>
                  </a:cubicBezTo>
                  <a:cubicBezTo>
                    <a:pt x="28439" y="71693"/>
                    <a:pt x="1717" y="55669"/>
                    <a:pt x="1717" y="35902"/>
                  </a:cubicBezTo>
                  <a:cubicBezTo>
                    <a:pt x="1717" y="16134"/>
                    <a:pt x="28439" y="110"/>
                    <a:pt x="61403" y="110"/>
                  </a:cubicBezTo>
                  <a:cubicBezTo>
                    <a:pt x="94366" y="110"/>
                    <a:pt x="121088" y="16134"/>
                    <a:pt x="121088" y="3590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26"/>
            <p:cNvSpPr/>
            <p:nvPr/>
          </p:nvSpPr>
          <p:spPr>
            <a:xfrm>
              <a:off x="7022300" y="316210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9" y="35904"/>
                  </a:moveTo>
                  <a:cubicBezTo>
                    <a:pt x="121079" y="55671"/>
                    <a:pt x="94357" y="71696"/>
                    <a:pt x="61393" y="71696"/>
                  </a:cubicBezTo>
                  <a:cubicBezTo>
                    <a:pt x="28430" y="71696"/>
                    <a:pt x="1708" y="55671"/>
                    <a:pt x="1708" y="35904"/>
                  </a:cubicBezTo>
                  <a:cubicBezTo>
                    <a:pt x="1708" y="16137"/>
                    <a:pt x="28430" y="113"/>
                    <a:pt x="61393" y="113"/>
                  </a:cubicBezTo>
                  <a:cubicBezTo>
                    <a:pt x="94357" y="113"/>
                    <a:pt x="121079" y="16137"/>
                    <a:pt x="121079" y="3590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p26"/>
            <p:cNvSpPr/>
            <p:nvPr/>
          </p:nvSpPr>
          <p:spPr>
            <a:xfrm>
              <a:off x="7414800" y="304400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1" y="35907"/>
                  </a:moveTo>
                  <a:cubicBezTo>
                    <a:pt x="121071" y="55674"/>
                    <a:pt x="94349" y="71698"/>
                    <a:pt x="61386" y="71698"/>
                  </a:cubicBezTo>
                  <a:cubicBezTo>
                    <a:pt x="28422" y="71698"/>
                    <a:pt x="1700" y="55674"/>
                    <a:pt x="1700" y="35907"/>
                  </a:cubicBezTo>
                  <a:cubicBezTo>
                    <a:pt x="1700" y="16139"/>
                    <a:pt x="28422" y="115"/>
                    <a:pt x="61386" y="115"/>
                  </a:cubicBezTo>
                  <a:cubicBezTo>
                    <a:pt x="94349" y="115"/>
                    <a:pt x="121071" y="16139"/>
                    <a:pt x="121071" y="3590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p26"/>
            <p:cNvSpPr/>
            <p:nvPr/>
          </p:nvSpPr>
          <p:spPr>
            <a:xfrm>
              <a:off x="7908590" y="288371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61" y="35910"/>
                  </a:moveTo>
                  <a:cubicBezTo>
                    <a:pt x="121061" y="55677"/>
                    <a:pt x="94340" y="71701"/>
                    <a:pt x="61376" y="71701"/>
                  </a:cubicBezTo>
                  <a:cubicBezTo>
                    <a:pt x="28412" y="71701"/>
                    <a:pt x="1690" y="55677"/>
                    <a:pt x="1690" y="35910"/>
                  </a:cubicBezTo>
                  <a:cubicBezTo>
                    <a:pt x="1690" y="16143"/>
                    <a:pt x="28412" y="118"/>
                    <a:pt x="61376" y="118"/>
                  </a:cubicBezTo>
                  <a:cubicBezTo>
                    <a:pt x="94340" y="118"/>
                    <a:pt x="121061" y="16143"/>
                    <a:pt x="121061" y="3591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26"/>
            <p:cNvSpPr/>
            <p:nvPr/>
          </p:nvSpPr>
          <p:spPr>
            <a:xfrm>
              <a:off x="4714157" y="2362871"/>
              <a:ext cx="2555890" cy="771570"/>
            </a:xfrm>
            <a:custGeom>
              <a:rect b="b" l="l" r="r" t="t"/>
              <a:pathLst>
                <a:path extrusionOk="0" h="771570" w="2555890">
                  <a:moveTo>
                    <a:pt x="1729" y="696536"/>
                  </a:moveTo>
                  <a:lnTo>
                    <a:pt x="2449493" y="122"/>
                  </a:lnTo>
                  <a:cubicBezTo>
                    <a:pt x="2492035" y="4616"/>
                    <a:pt x="2541666" y="-5168"/>
                    <a:pt x="2557620" y="52485"/>
                  </a:cubicBezTo>
                  <a:lnTo>
                    <a:pt x="125556" y="771692"/>
                  </a:lnTo>
                  <a:cubicBezTo>
                    <a:pt x="71872" y="751406"/>
                    <a:pt x="6371" y="735685"/>
                    <a:pt x="1729" y="6965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26"/>
            <p:cNvSpPr/>
            <p:nvPr/>
          </p:nvSpPr>
          <p:spPr>
            <a:xfrm>
              <a:off x="4701580" y="2331216"/>
              <a:ext cx="2588863" cy="835356"/>
            </a:xfrm>
            <a:custGeom>
              <a:rect b="b" l="l" r="r" t="t"/>
              <a:pathLst>
                <a:path extrusionOk="0" h="835356" w="2588863">
                  <a:moveTo>
                    <a:pt x="1729" y="699160"/>
                  </a:moveTo>
                  <a:lnTo>
                    <a:pt x="2441811" y="1073"/>
                  </a:lnTo>
                  <a:cubicBezTo>
                    <a:pt x="2517526" y="-7110"/>
                    <a:pt x="2600584" y="37990"/>
                    <a:pt x="2589611" y="116520"/>
                  </a:cubicBezTo>
                  <a:lnTo>
                    <a:pt x="133996" y="835478"/>
                  </a:lnTo>
                  <a:cubicBezTo>
                    <a:pt x="80313" y="815191"/>
                    <a:pt x="10507" y="780489"/>
                    <a:pt x="1729" y="69916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15" name="Google Shape;1615;p26"/>
          <p:cNvGrpSpPr/>
          <p:nvPr/>
        </p:nvGrpSpPr>
        <p:grpSpPr>
          <a:xfrm>
            <a:off x="10082255" y="2044338"/>
            <a:ext cx="1523787" cy="1259837"/>
            <a:chOff x="3324260" y="1643056"/>
            <a:chExt cx="5543061" cy="3570968"/>
          </a:xfrm>
        </p:grpSpPr>
        <p:grpSp>
          <p:nvGrpSpPr>
            <p:cNvPr id="1616" name="Google Shape;1616;p26"/>
            <p:cNvGrpSpPr/>
            <p:nvPr/>
          </p:nvGrpSpPr>
          <p:grpSpPr>
            <a:xfrm>
              <a:off x="3324260" y="2612776"/>
              <a:ext cx="5473358" cy="2601248"/>
              <a:chOff x="3324260" y="2612776"/>
              <a:chExt cx="5473358" cy="2601248"/>
            </a:xfrm>
          </p:grpSpPr>
          <p:sp>
            <p:nvSpPr>
              <p:cNvPr id="1617" name="Google Shape;1617;p26"/>
              <p:cNvSpPr/>
              <p:nvPr/>
            </p:nvSpPr>
            <p:spPr>
              <a:xfrm>
                <a:off x="3324260" y="2625286"/>
                <a:ext cx="5473358" cy="2588738"/>
              </a:xfrm>
              <a:custGeom>
                <a:rect b="b" l="l" r="r" t="t"/>
                <a:pathLst>
                  <a:path extrusionOk="0" h="2588738" w="5473358">
                    <a:moveTo>
                      <a:pt x="36275" y="673856"/>
                    </a:moveTo>
                    <a:lnTo>
                      <a:pt x="2904056" y="98"/>
                    </a:lnTo>
                    <a:lnTo>
                      <a:pt x="5454715" y="1400747"/>
                    </a:lnTo>
                    <a:cubicBezTo>
                      <a:pt x="5460623" y="1462070"/>
                      <a:pt x="5498776" y="1469611"/>
                      <a:pt x="5452436" y="1617869"/>
                    </a:cubicBezTo>
                    <a:lnTo>
                      <a:pt x="2324170" y="2588837"/>
                    </a:lnTo>
                    <a:lnTo>
                      <a:pt x="56027" y="916728"/>
                    </a:lnTo>
                    <a:cubicBezTo>
                      <a:pt x="-38764" y="801490"/>
                      <a:pt x="14920" y="743936"/>
                      <a:pt x="36275" y="673856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8" name="Google Shape;1618;p26"/>
              <p:cNvSpPr/>
              <p:nvPr/>
            </p:nvSpPr>
            <p:spPr>
              <a:xfrm>
                <a:off x="3358808" y="261277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27" y="686292"/>
                    </a:moveTo>
                    <a:lnTo>
                      <a:pt x="2927413" y="101"/>
                    </a:lnTo>
                    <a:lnTo>
                      <a:pt x="5419492" y="1413057"/>
                    </a:lnTo>
                    <a:lnTo>
                      <a:pt x="2287343" y="2327681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19" name="Google Shape;1619;p26"/>
            <p:cNvSpPr/>
            <p:nvPr/>
          </p:nvSpPr>
          <p:spPr>
            <a:xfrm>
              <a:off x="3477323" y="2582015"/>
              <a:ext cx="5192459" cy="2207760"/>
            </a:xfrm>
            <a:custGeom>
              <a:rect b="b" l="l" r="r" t="t"/>
              <a:pathLst>
                <a:path extrusionOk="0" h="2207760" w="5192459">
                  <a:moveTo>
                    <a:pt x="211308" y="103"/>
                  </a:moveTo>
                  <a:lnTo>
                    <a:pt x="5086832" y="626665"/>
                  </a:lnTo>
                  <a:cubicBezTo>
                    <a:pt x="5086832" y="626665"/>
                    <a:pt x="5198927" y="944731"/>
                    <a:pt x="5194031" y="1109526"/>
                  </a:cubicBezTo>
                  <a:cubicBezTo>
                    <a:pt x="5190824" y="1217031"/>
                    <a:pt x="5185337" y="1347673"/>
                    <a:pt x="5105571" y="1419836"/>
                  </a:cubicBezTo>
                  <a:cubicBezTo>
                    <a:pt x="5010274" y="1506020"/>
                    <a:pt x="4849644" y="1452644"/>
                    <a:pt x="4726070" y="1487924"/>
                  </a:cubicBezTo>
                  <a:cubicBezTo>
                    <a:pt x="4581647" y="1529169"/>
                    <a:pt x="4454782" y="1625653"/>
                    <a:pt x="4307403" y="1654538"/>
                  </a:cubicBezTo>
                  <a:cubicBezTo>
                    <a:pt x="4181888" y="1679138"/>
                    <a:pt x="4047762" y="1626868"/>
                    <a:pt x="3923598" y="1657719"/>
                  </a:cubicBezTo>
                  <a:cubicBezTo>
                    <a:pt x="3800446" y="1688317"/>
                    <a:pt x="3706921" y="1795650"/>
                    <a:pt x="3585626" y="1833124"/>
                  </a:cubicBezTo>
                  <a:cubicBezTo>
                    <a:pt x="3460110" y="1871913"/>
                    <a:pt x="3320920" y="1845170"/>
                    <a:pt x="3194392" y="1880568"/>
                  </a:cubicBezTo>
                  <a:cubicBezTo>
                    <a:pt x="3052754" y="1920202"/>
                    <a:pt x="2934498" y="2024523"/>
                    <a:pt x="2792354" y="2062494"/>
                  </a:cubicBezTo>
                  <a:cubicBezTo>
                    <a:pt x="2666923" y="2096020"/>
                    <a:pt x="2529337" y="2064139"/>
                    <a:pt x="2404666" y="2100322"/>
                  </a:cubicBezTo>
                  <a:cubicBezTo>
                    <a:pt x="2328698" y="2122366"/>
                    <a:pt x="2271469" y="2216311"/>
                    <a:pt x="2192884" y="2207250"/>
                  </a:cubicBezTo>
                  <a:cubicBezTo>
                    <a:pt x="2072686" y="2193381"/>
                    <a:pt x="2014276" y="2042880"/>
                    <a:pt x="1914674" y="1974176"/>
                  </a:cubicBezTo>
                  <a:cubicBezTo>
                    <a:pt x="1752610" y="1862363"/>
                    <a:pt x="1563112" y="1794722"/>
                    <a:pt x="1399275" y="1685567"/>
                  </a:cubicBezTo>
                  <a:cubicBezTo>
                    <a:pt x="1201927" y="1554106"/>
                    <a:pt x="1005846" y="1415609"/>
                    <a:pt x="839393" y="1246735"/>
                  </a:cubicBezTo>
                  <a:cubicBezTo>
                    <a:pt x="761653" y="1167831"/>
                    <a:pt x="719955" y="1057033"/>
                    <a:pt x="638248" y="982224"/>
                  </a:cubicBezTo>
                  <a:cubicBezTo>
                    <a:pt x="493402" y="849624"/>
                    <a:pt x="277570" y="808085"/>
                    <a:pt x="139730" y="668212"/>
                  </a:cubicBezTo>
                  <a:cubicBezTo>
                    <a:pt x="77774" y="605339"/>
                    <a:pt x="6533" y="530238"/>
                    <a:pt x="1976" y="442119"/>
                  </a:cubicBezTo>
                  <a:cubicBezTo>
                    <a:pt x="-6634" y="279325"/>
                    <a:pt x="211308" y="103"/>
                    <a:pt x="211308" y="103"/>
                  </a:cubicBezTo>
                  <a:close/>
                </a:path>
              </a:pathLst>
            </a:custGeom>
            <a:solidFill>
              <a:srgbClr val="F6ED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26"/>
            <p:cNvSpPr/>
            <p:nvPr/>
          </p:nvSpPr>
          <p:spPr>
            <a:xfrm>
              <a:off x="3452353" y="2384854"/>
              <a:ext cx="5215924" cy="2100254"/>
            </a:xfrm>
            <a:custGeom>
              <a:rect b="b" l="l" r="r" t="t"/>
              <a:pathLst>
                <a:path extrusionOk="0" h="2100254" w="5215924">
                  <a:moveTo>
                    <a:pt x="213235" y="108"/>
                  </a:moveTo>
                  <a:lnTo>
                    <a:pt x="5088759" y="626671"/>
                  </a:lnTo>
                  <a:cubicBezTo>
                    <a:pt x="5088759" y="626671"/>
                    <a:pt x="5280957" y="968264"/>
                    <a:pt x="5195958" y="1109532"/>
                  </a:cubicBezTo>
                  <a:cubicBezTo>
                    <a:pt x="5141852" y="1199352"/>
                    <a:pt x="4980210" y="1135515"/>
                    <a:pt x="4892593" y="1193161"/>
                  </a:cubicBezTo>
                  <a:cubicBezTo>
                    <a:pt x="4787421" y="1262396"/>
                    <a:pt x="4775013" y="1445512"/>
                    <a:pt x="4656334" y="1487938"/>
                  </a:cubicBezTo>
                  <a:cubicBezTo>
                    <a:pt x="4510560" y="1540082"/>
                    <a:pt x="4350775" y="1349467"/>
                    <a:pt x="4201879" y="1392078"/>
                  </a:cubicBezTo>
                  <a:cubicBezTo>
                    <a:pt x="4078979" y="1427248"/>
                    <a:pt x="4043021" y="1607503"/>
                    <a:pt x="3925525" y="1657724"/>
                  </a:cubicBezTo>
                  <a:cubicBezTo>
                    <a:pt x="3777894" y="1720801"/>
                    <a:pt x="3594390" y="1620968"/>
                    <a:pt x="3444311" y="1678030"/>
                  </a:cubicBezTo>
                  <a:cubicBezTo>
                    <a:pt x="3344540" y="1715984"/>
                    <a:pt x="3295330" y="1840755"/>
                    <a:pt x="3196319" y="1880573"/>
                  </a:cubicBezTo>
                  <a:cubicBezTo>
                    <a:pt x="3045650" y="1941120"/>
                    <a:pt x="2865438" y="1870079"/>
                    <a:pt x="2710716" y="1919338"/>
                  </a:cubicBezTo>
                  <a:cubicBezTo>
                    <a:pt x="2598285" y="1955124"/>
                    <a:pt x="2524596" y="2102968"/>
                    <a:pt x="2406592" y="2100327"/>
                  </a:cubicBezTo>
                  <a:cubicBezTo>
                    <a:pt x="2341175" y="2098868"/>
                    <a:pt x="2300829" y="2022284"/>
                    <a:pt x="2242587" y="1992504"/>
                  </a:cubicBezTo>
                  <a:cubicBezTo>
                    <a:pt x="2127707" y="1933789"/>
                    <a:pt x="1991640" y="1920915"/>
                    <a:pt x="1880812" y="1854877"/>
                  </a:cubicBezTo>
                  <a:cubicBezTo>
                    <a:pt x="1717565" y="1757600"/>
                    <a:pt x="1595341" y="1603952"/>
                    <a:pt x="1448977" y="1482749"/>
                  </a:cubicBezTo>
                  <a:cubicBezTo>
                    <a:pt x="1312236" y="1369570"/>
                    <a:pt x="1184610" y="1242469"/>
                    <a:pt x="1032337" y="1151294"/>
                  </a:cubicBezTo>
                  <a:cubicBezTo>
                    <a:pt x="910198" y="1078168"/>
                    <a:pt x="763832" y="1052616"/>
                    <a:pt x="640175" y="982229"/>
                  </a:cubicBezTo>
                  <a:cubicBezTo>
                    <a:pt x="508750" y="907463"/>
                    <a:pt x="387539" y="814579"/>
                    <a:pt x="272913" y="715940"/>
                  </a:cubicBezTo>
                  <a:cubicBezTo>
                    <a:pt x="175927" y="632448"/>
                    <a:pt x="25173" y="568273"/>
                    <a:pt x="3903" y="442125"/>
                  </a:cubicBezTo>
                  <a:cubicBezTo>
                    <a:pt x="-23278" y="281377"/>
                    <a:pt x="213235" y="108"/>
                    <a:pt x="213235" y="108"/>
                  </a:cubicBezTo>
                  <a:close/>
                </a:path>
              </a:pathLst>
            </a:custGeom>
            <a:solidFill>
              <a:srgbClr val="5A3E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21" name="Google Shape;1621;p26"/>
            <p:cNvGrpSpPr/>
            <p:nvPr/>
          </p:nvGrpSpPr>
          <p:grpSpPr>
            <a:xfrm>
              <a:off x="3373290" y="1643056"/>
              <a:ext cx="5494031" cy="2601248"/>
              <a:chOff x="3373290" y="1643056"/>
              <a:chExt cx="5494031" cy="2601248"/>
            </a:xfrm>
          </p:grpSpPr>
          <p:sp>
            <p:nvSpPr>
              <p:cNvPr id="1622" name="Google Shape;1622;p26"/>
              <p:cNvSpPr/>
              <p:nvPr/>
            </p:nvSpPr>
            <p:spPr>
              <a:xfrm>
                <a:off x="3373290" y="1655566"/>
                <a:ext cx="5494031" cy="2588738"/>
              </a:xfrm>
              <a:custGeom>
                <a:rect b="b" l="l" r="r" t="t"/>
                <a:pathLst>
                  <a:path extrusionOk="0" h="2588738" w="5494031">
                    <a:moveTo>
                      <a:pt x="31879" y="673761"/>
                    </a:moveTo>
                    <a:lnTo>
                      <a:pt x="2899660" y="3"/>
                    </a:lnTo>
                    <a:lnTo>
                      <a:pt x="5450319" y="1400652"/>
                    </a:lnTo>
                    <a:cubicBezTo>
                      <a:pt x="5499192" y="1434337"/>
                      <a:pt x="5500289" y="1515729"/>
                      <a:pt x="5491595" y="1606899"/>
                    </a:cubicBezTo>
                    <a:lnTo>
                      <a:pt x="2319774" y="2588741"/>
                    </a:lnTo>
                    <a:lnTo>
                      <a:pt x="51631" y="916633"/>
                    </a:lnTo>
                    <a:cubicBezTo>
                      <a:pt x="-26953" y="808695"/>
                      <a:pt x="4025" y="741791"/>
                      <a:pt x="31879" y="673761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3" name="Google Shape;1623;p26"/>
              <p:cNvSpPr/>
              <p:nvPr/>
            </p:nvSpPr>
            <p:spPr>
              <a:xfrm>
                <a:off x="3403438" y="164305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32" y="686197"/>
                    </a:moveTo>
                    <a:lnTo>
                      <a:pt x="2927417" y="5"/>
                    </a:lnTo>
                    <a:lnTo>
                      <a:pt x="5419497" y="1412962"/>
                    </a:lnTo>
                    <a:lnTo>
                      <a:pt x="2287347" y="2327585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24" name="Google Shape;1624;p26"/>
            <p:cNvSpPr/>
            <p:nvPr/>
          </p:nvSpPr>
          <p:spPr>
            <a:xfrm>
              <a:off x="3987052" y="2416786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40" y="35919"/>
                  </a:moveTo>
                  <a:cubicBezTo>
                    <a:pt x="121140" y="55686"/>
                    <a:pt x="94418" y="71711"/>
                    <a:pt x="61454" y="71711"/>
                  </a:cubicBezTo>
                  <a:cubicBezTo>
                    <a:pt x="28490" y="71711"/>
                    <a:pt x="1769" y="55686"/>
                    <a:pt x="1769" y="35919"/>
                  </a:cubicBezTo>
                  <a:cubicBezTo>
                    <a:pt x="1769" y="16152"/>
                    <a:pt x="28490" y="127"/>
                    <a:pt x="61454" y="127"/>
                  </a:cubicBezTo>
                  <a:cubicBezTo>
                    <a:pt x="94418" y="127"/>
                    <a:pt x="121140" y="16152"/>
                    <a:pt x="121140" y="359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26"/>
            <p:cNvSpPr/>
            <p:nvPr/>
          </p:nvSpPr>
          <p:spPr>
            <a:xfrm>
              <a:off x="4469785" y="227096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22"/>
                  </a:moveTo>
                  <a:cubicBezTo>
                    <a:pt x="121130" y="55689"/>
                    <a:pt x="94408" y="71714"/>
                    <a:pt x="61444" y="71714"/>
                  </a:cubicBezTo>
                  <a:cubicBezTo>
                    <a:pt x="28480" y="71714"/>
                    <a:pt x="1758" y="55689"/>
                    <a:pt x="1758" y="35922"/>
                  </a:cubicBezTo>
                  <a:cubicBezTo>
                    <a:pt x="1758" y="16155"/>
                    <a:pt x="28480" y="130"/>
                    <a:pt x="61444" y="130"/>
                  </a:cubicBezTo>
                  <a:cubicBezTo>
                    <a:pt x="94408" y="130"/>
                    <a:pt x="121130" y="16155"/>
                    <a:pt x="121130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26"/>
            <p:cNvSpPr/>
            <p:nvPr/>
          </p:nvSpPr>
          <p:spPr>
            <a:xfrm>
              <a:off x="4955134" y="213176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0" y="35925"/>
                  </a:moveTo>
                  <a:cubicBezTo>
                    <a:pt x="121120" y="55692"/>
                    <a:pt x="94398" y="71716"/>
                    <a:pt x="61434" y="71716"/>
                  </a:cubicBezTo>
                  <a:cubicBezTo>
                    <a:pt x="28471" y="71716"/>
                    <a:pt x="1749" y="55692"/>
                    <a:pt x="1749" y="35925"/>
                  </a:cubicBezTo>
                  <a:cubicBezTo>
                    <a:pt x="1749" y="16158"/>
                    <a:pt x="28471" y="133"/>
                    <a:pt x="61434" y="133"/>
                  </a:cubicBezTo>
                  <a:cubicBezTo>
                    <a:pt x="94398" y="133"/>
                    <a:pt x="121120" y="16158"/>
                    <a:pt x="121120" y="3592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26"/>
            <p:cNvSpPr/>
            <p:nvPr/>
          </p:nvSpPr>
          <p:spPr>
            <a:xfrm>
              <a:off x="5415161" y="200944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1" y="35927"/>
                  </a:moveTo>
                  <a:cubicBezTo>
                    <a:pt x="121111" y="55694"/>
                    <a:pt x="94389" y="71719"/>
                    <a:pt x="61425" y="71719"/>
                  </a:cubicBezTo>
                  <a:cubicBezTo>
                    <a:pt x="28461" y="71719"/>
                    <a:pt x="1740" y="55694"/>
                    <a:pt x="1740" y="35927"/>
                  </a:cubicBezTo>
                  <a:cubicBezTo>
                    <a:pt x="1740" y="16160"/>
                    <a:pt x="28461" y="136"/>
                    <a:pt x="61425" y="136"/>
                  </a:cubicBezTo>
                  <a:cubicBezTo>
                    <a:pt x="94389" y="136"/>
                    <a:pt x="121111" y="16160"/>
                    <a:pt x="121111" y="3592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26"/>
            <p:cNvSpPr/>
            <p:nvPr/>
          </p:nvSpPr>
          <p:spPr>
            <a:xfrm>
              <a:off x="5841424" y="18913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2" y="35930"/>
                  </a:moveTo>
                  <a:cubicBezTo>
                    <a:pt x="121102" y="55697"/>
                    <a:pt x="94381" y="71721"/>
                    <a:pt x="61417" y="71721"/>
                  </a:cubicBezTo>
                  <a:cubicBezTo>
                    <a:pt x="28453" y="71721"/>
                    <a:pt x="1731" y="55697"/>
                    <a:pt x="1731" y="35930"/>
                  </a:cubicBezTo>
                  <a:cubicBezTo>
                    <a:pt x="1731" y="16162"/>
                    <a:pt x="28453" y="138"/>
                    <a:pt x="61417" y="138"/>
                  </a:cubicBezTo>
                  <a:cubicBezTo>
                    <a:pt x="94381" y="138"/>
                    <a:pt x="121102" y="16162"/>
                    <a:pt x="121102" y="3593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26"/>
            <p:cNvSpPr/>
            <p:nvPr/>
          </p:nvSpPr>
          <p:spPr>
            <a:xfrm>
              <a:off x="6242365" y="179010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4" y="35932"/>
                  </a:moveTo>
                  <a:cubicBezTo>
                    <a:pt x="121094" y="55699"/>
                    <a:pt x="94373" y="71723"/>
                    <a:pt x="61409" y="71723"/>
                  </a:cubicBezTo>
                  <a:cubicBezTo>
                    <a:pt x="28445" y="71723"/>
                    <a:pt x="1723" y="55699"/>
                    <a:pt x="1723" y="35932"/>
                  </a:cubicBezTo>
                  <a:cubicBezTo>
                    <a:pt x="1723" y="16164"/>
                    <a:pt x="28445" y="140"/>
                    <a:pt x="61409" y="140"/>
                  </a:cubicBezTo>
                  <a:cubicBezTo>
                    <a:pt x="94373" y="140"/>
                    <a:pt x="121094" y="16165"/>
                    <a:pt x="121094" y="3593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26"/>
            <p:cNvSpPr/>
            <p:nvPr/>
          </p:nvSpPr>
          <p:spPr>
            <a:xfrm>
              <a:off x="4393026" y="254379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67" y="29811"/>
                  </a:moveTo>
                  <a:cubicBezTo>
                    <a:pt x="100767" y="46206"/>
                    <a:pt x="78603" y="59496"/>
                    <a:pt x="51263" y="59496"/>
                  </a:cubicBezTo>
                  <a:cubicBezTo>
                    <a:pt x="23923" y="59496"/>
                    <a:pt x="1760" y="46206"/>
                    <a:pt x="1760" y="29811"/>
                  </a:cubicBezTo>
                  <a:cubicBezTo>
                    <a:pt x="1760" y="13416"/>
                    <a:pt x="23923" y="125"/>
                    <a:pt x="51263" y="125"/>
                  </a:cubicBezTo>
                  <a:cubicBezTo>
                    <a:pt x="78603" y="125"/>
                    <a:pt x="100767" y="13416"/>
                    <a:pt x="100767" y="298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26"/>
            <p:cNvSpPr/>
            <p:nvPr/>
          </p:nvSpPr>
          <p:spPr>
            <a:xfrm>
              <a:off x="4901588" y="238004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56" y="29814"/>
                  </a:moveTo>
                  <a:cubicBezTo>
                    <a:pt x="100756" y="46209"/>
                    <a:pt x="78593" y="59499"/>
                    <a:pt x="51253" y="59499"/>
                  </a:cubicBezTo>
                  <a:cubicBezTo>
                    <a:pt x="23913" y="59499"/>
                    <a:pt x="1749" y="46209"/>
                    <a:pt x="1749" y="29814"/>
                  </a:cubicBezTo>
                  <a:cubicBezTo>
                    <a:pt x="1749" y="13419"/>
                    <a:pt x="23913" y="128"/>
                    <a:pt x="51253" y="128"/>
                  </a:cubicBezTo>
                  <a:cubicBezTo>
                    <a:pt x="78593" y="128"/>
                    <a:pt x="100756" y="13419"/>
                    <a:pt x="100756" y="298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26"/>
            <p:cNvSpPr/>
            <p:nvPr/>
          </p:nvSpPr>
          <p:spPr>
            <a:xfrm>
              <a:off x="5384321" y="2251939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7" y="29816"/>
                  </a:moveTo>
                  <a:cubicBezTo>
                    <a:pt x="100747" y="46211"/>
                    <a:pt x="78584" y="59502"/>
                    <a:pt x="51244" y="59502"/>
                  </a:cubicBezTo>
                  <a:cubicBezTo>
                    <a:pt x="23904" y="59502"/>
                    <a:pt x="1740" y="46211"/>
                    <a:pt x="1740" y="29816"/>
                  </a:cubicBezTo>
                  <a:cubicBezTo>
                    <a:pt x="1740" y="13422"/>
                    <a:pt x="23904" y="131"/>
                    <a:pt x="51244" y="131"/>
                  </a:cubicBezTo>
                  <a:cubicBezTo>
                    <a:pt x="78584" y="131"/>
                    <a:pt x="100747" y="13422"/>
                    <a:pt x="100747" y="298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26"/>
            <p:cNvSpPr/>
            <p:nvPr/>
          </p:nvSpPr>
          <p:spPr>
            <a:xfrm>
              <a:off x="5782729" y="211252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9" y="29819"/>
                  </a:moveTo>
                  <a:cubicBezTo>
                    <a:pt x="100739" y="46214"/>
                    <a:pt x="78575" y="59505"/>
                    <a:pt x="51235" y="59505"/>
                  </a:cubicBezTo>
                  <a:cubicBezTo>
                    <a:pt x="23895" y="59505"/>
                    <a:pt x="1732" y="46214"/>
                    <a:pt x="1732" y="29819"/>
                  </a:cubicBezTo>
                  <a:cubicBezTo>
                    <a:pt x="1732" y="13424"/>
                    <a:pt x="23895" y="134"/>
                    <a:pt x="51235" y="134"/>
                  </a:cubicBezTo>
                  <a:cubicBezTo>
                    <a:pt x="78575" y="134"/>
                    <a:pt x="100739" y="13424"/>
                    <a:pt x="100739" y="298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26"/>
            <p:cNvSpPr/>
            <p:nvPr/>
          </p:nvSpPr>
          <p:spPr>
            <a:xfrm>
              <a:off x="6186877" y="199347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1" y="29822"/>
                  </a:moveTo>
                  <a:cubicBezTo>
                    <a:pt x="100731" y="46217"/>
                    <a:pt x="78567" y="59507"/>
                    <a:pt x="51227" y="59507"/>
                  </a:cubicBezTo>
                  <a:cubicBezTo>
                    <a:pt x="23887" y="59507"/>
                    <a:pt x="1724" y="46217"/>
                    <a:pt x="1724" y="29822"/>
                  </a:cubicBezTo>
                  <a:cubicBezTo>
                    <a:pt x="1724" y="13427"/>
                    <a:pt x="23887" y="136"/>
                    <a:pt x="51227" y="136"/>
                  </a:cubicBezTo>
                  <a:cubicBezTo>
                    <a:pt x="78567" y="136"/>
                    <a:pt x="100731" y="13427"/>
                    <a:pt x="100731" y="298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26"/>
            <p:cNvSpPr/>
            <p:nvPr/>
          </p:nvSpPr>
          <p:spPr>
            <a:xfrm>
              <a:off x="4464805" y="279264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12"/>
                  </a:moveTo>
                  <a:cubicBezTo>
                    <a:pt x="121130" y="55679"/>
                    <a:pt x="94408" y="71703"/>
                    <a:pt x="61445" y="71703"/>
                  </a:cubicBezTo>
                  <a:cubicBezTo>
                    <a:pt x="28481" y="71703"/>
                    <a:pt x="1759" y="55679"/>
                    <a:pt x="1759" y="35912"/>
                  </a:cubicBezTo>
                  <a:cubicBezTo>
                    <a:pt x="1759" y="16144"/>
                    <a:pt x="28481" y="120"/>
                    <a:pt x="61445" y="120"/>
                  </a:cubicBezTo>
                  <a:cubicBezTo>
                    <a:pt x="94408" y="120"/>
                    <a:pt x="121130" y="16144"/>
                    <a:pt x="121130" y="3591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26"/>
            <p:cNvSpPr/>
            <p:nvPr/>
          </p:nvSpPr>
          <p:spPr>
            <a:xfrm>
              <a:off x="4888451" y="262995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1" y="35915"/>
                  </a:moveTo>
                  <a:cubicBezTo>
                    <a:pt x="121121" y="55682"/>
                    <a:pt x="94399" y="71706"/>
                    <a:pt x="61436" y="71706"/>
                  </a:cubicBezTo>
                  <a:cubicBezTo>
                    <a:pt x="28472" y="71706"/>
                    <a:pt x="1750" y="55682"/>
                    <a:pt x="1750" y="35915"/>
                  </a:cubicBezTo>
                  <a:cubicBezTo>
                    <a:pt x="1750" y="16148"/>
                    <a:pt x="28472" y="123"/>
                    <a:pt x="61436" y="123"/>
                  </a:cubicBezTo>
                  <a:cubicBezTo>
                    <a:pt x="94399" y="123"/>
                    <a:pt x="121121" y="16148"/>
                    <a:pt x="121121" y="3591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26"/>
            <p:cNvSpPr/>
            <p:nvPr/>
          </p:nvSpPr>
          <p:spPr>
            <a:xfrm>
              <a:off x="5331596" y="249919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2" y="35917"/>
                  </a:moveTo>
                  <a:cubicBezTo>
                    <a:pt x="121112" y="55685"/>
                    <a:pt x="94391" y="71709"/>
                    <a:pt x="61427" y="71709"/>
                  </a:cubicBezTo>
                  <a:cubicBezTo>
                    <a:pt x="28463" y="71709"/>
                    <a:pt x="1741" y="55685"/>
                    <a:pt x="1741" y="35917"/>
                  </a:cubicBezTo>
                  <a:cubicBezTo>
                    <a:pt x="1741" y="16150"/>
                    <a:pt x="28463" y="126"/>
                    <a:pt x="61427" y="126"/>
                  </a:cubicBezTo>
                  <a:cubicBezTo>
                    <a:pt x="94391" y="126"/>
                    <a:pt x="121112" y="16150"/>
                    <a:pt x="121112" y="3591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26"/>
            <p:cNvSpPr/>
            <p:nvPr/>
          </p:nvSpPr>
          <p:spPr>
            <a:xfrm>
              <a:off x="5791623" y="2368430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3" y="35920"/>
                  </a:moveTo>
                  <a:cubicBezTo>
                    <a:pt x="121103" y="55687"/>
                    <a:pt x="94381" y="71712"/>
                    <a:pt x="61418" y="71712"/>
                  </a:cubicBezTo>
                  <a:cubicBezTo>
                    <a:pt x="28454" y="71712"/>
                    <a:pt x="1732" y="55687"/>
                    <a:pt x="1732" y="35920"/>
                  </a:cubicBezTo>
                  <a:cubicBezTo>
                    <a:pt x="1732" y="16153"/>
                    <a:pt x="28454" y="128"/>
                    <a:pt x="61418" y="128"/>
                  </a:cubicBezTo>
                  <a:cubicBezTo>
                    <a:pt x="94381" y="128"/>
                    <a:pt x="121103" y="16153"/>
                    <a:pt x="121103" y="3592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26"/>
            <p:cNvSpPr/>
            <p:nvPr/>
          </p:nvSpPr>
          <p:spPr>
            <a:xfrm>
              <a:off x="6184123" y="225032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5" y="35922"/>
                  </a:moveTo>
                  <a:cubicBezTo>
                    <a:pt x="121095" y="55690"/>
                    <a:pt x="94374" y="71714"/>
                    <a:pt x="61410" y="71714"/>
                  </a:cubicBezTo>
                  <a:cubicBezTo>
                    <a:pt x="28446" y="71714"/>
                    <a:pt x="1724" y="55690"/>
                    <a:pt x="1724" y="35922"/>
                  </a:cubicBezTo>
                  <a:cubicBezTo>
                    <a:pt x="1724" y="16155"/>
                    <a:pt x="28446" y="131"/>
                    <a:pt x="61410" y="131"/>
                  </a:cubicBezTo>
                  <a:cubicBezTo>
                    <a:pt x="94374" y="131"/>
                    <a:pt x="121095" y="16155"/>
                    <a:pt x="121095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26"/>
            <p:cNvSpPr/>
            <p:nvPr/>
          </p:nvSpPr>
          <p:spPr>
            <a:xfrm>
              <a:off x="6677913" y="20900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6" y="35926"/>
                  </a:moveTo>
                  <a:cubicBezTo>
                    <a:pt x="121086" y="55693"/>
                    <a:pt x="94364" y="71717"/>
                    <a:pt x="61400" y="71717"/>
                  </a:cubicBezTo>
                  <a:cubicBezTo>
                    <a:pt x="28436" y="71717"/>
                    <a:pt x="1714" y="55693"/>
                    <a:pt x="1714" y="35926"/>
                  </a:cubicBezTo>
                  <a:cubicBezTo>
                    <a:pt x="1714" y="16158"/>
                    <a:pt x="28436" y="134"/>
                    <a:pt x="61400" y="134"/>
                  </a:cubicBezTo>
                  <a:cubicBezTo>
                    <a:pt x="94364" y="134"/>
                    <a:pt x="121086" y="16158"/>
                    <a:pt x="121086" y="3592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26"/>
            <p:cNvSpPr/>
            <p:nvPr/>
          </p:nvSpPr>
          <p:spPr>
            <a:xfrm>
              <a:off x="5217729" y="321046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5" y="35903"/>
                  </a:moveTo>
                  <a:cubicBezTo>
                    <a:pt x="121115" y="55670"/>
                    <a:pt x="94393" y="71695"/>
                    <a:pt x="61429" y="71695"/>
                  </a:cubicBezTo>
                  <a:cubicBezTo>
                    <a:pt x="28465" y="71695"/>
                    <a:pt x="1743" y="55670"/>
                    <a:pt x="1743" y="35903"/>
                  </a:cubicBezTo>
                  <a:cubicBezTo>
                    <a:pt x="1743" y="16136"/>
                    <a:pt x="28465" y="112"/>
                    <a:pt x="61429" y="112"/>
                  </a:cubicBezTo>
                  <a:cubicBezTo>
                    <a:pt x="94393" y="112"/>
                    <a:pt x="121115" y="16136"/>
                    <a:pt x="121115" y="359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26"/>
            <p:cNvSpPr/>
            <p:nvPr/>
          </p:nvSpPr>
          <p:spPr>
            <a:xfrm>
              <a:off x="5700462" y="306463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6" y="35906"/>
                  </a:moveTo>
                  <a:cubicBezTo>
                    <a:pt x="121106" y="55673"/>
                    <a:pt x="94384" y="71698"/>
                    <a:pt x="61420" y="71698"/>
                  </a:cubicBezTo>
                  <a:cubicBezTo>
                    <a:pt x="28456" y="71698"/>
                    <a:pt x="1734" y="55673"/>
                    <a:pt x="1734" y="35906"/>
                  </a:cubicBezTo>
                  <a:cubicBezTo>
                    <a:pt x="1734" y="16139"/>
                    <a:pt x="28456" y="115"/>
                    <a:pt x="61420" y="115"/>
                  </a:cubicBezTo>
                  <a:cubicBezTo>
                    <a:pt x="94384" y="115"/>
                    <a:pt x="121106" y="16139"/>
                    <a:pt x="121106" y="359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26"/>
            <p:cNvSpPr/>
            <p:nvPr/>
          </p:nvSpPr>
          <p:spPr>
            <a:xfrm>
              <a:off x="6185811" y="292544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6" y="35909"/>
                  </a:moveTo>
                  <a:cubicBezTo>
                    <a:pt x="121096" y="55676"/>
                    <a:pt x="94374" y="71700"/>
                    <a:pt x="61410" y="71700"/>
                  </a:cubicBezTo>
                  <a:cubicBezTo>
                    <a:pt x="28446" y="71700"/>
                    <a:pt x="1725" y="55676"/>
                    <a:pt x="1725" y="35909"/>
                  </a:cubicBezTo>
                  <a:cubicBezTo>
                    <a:pt x="1725" y="16142"/>
                    <a:pt x="28446" y="117"/>
                    <a:pt x="61410" y="117"/>
                  </a:cubicBezTo>
                  <a:cubicBezTo>
                    <a:pt x="94374" y="117"/>
                    <a:pt x="121096" y="16142"/>
                    <a:pt x="121096" y="3590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26"/>
            <p:cNvSpPr/>
            <p:nvPr/>
          </p:nvSpPr>
          <p:spPr>
            <a:xfrm>
              <a:off x="6645838" y="280311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7" y="35911"/>
                  </a:moveTo>
                  <a:cubicBezTo>
                    <a:pt x="121087" y="55678"/>
                    <a:pt x="94365" y="71703"/>
                    <a:pt x="61401" y="71703"/>
                  </a:cubicBezTo>
                  <a:cubicBezTo>
                    <a:pt x="28437" y="71703"/>
                    <a:pt x="1715" y="55678"/>
                    <a:pt x="1715" y="35911"/>
                  </a:cubicBezTo>
                  <a:cubicBezTo>
                    <a:pt x="1715" y="16144"/>
                    <a:pt x="28437" y="120"/>
                    <a:pt x="61401" y="120"/>
                  </a:cubicBezTo>
                  <a:cubicBezTo>
                    <a:pt x="94365" y="120"/>
                    <a:pt x="121087" y="16144"/>
                    <a:pt x="121087" y="359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26"/>
            <p:cNvSpPr/>
            <p:nvPr/>
          </p:nvSpPr>
          <p:spPr>
            <a:xfrm>
              <a:off x="7072101" y="268501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8" y="35914"/>
                  </a:moveTo>
                  <a:cubicBezTo>
                    <a:pt x="121078" y="55681"/>
                    <a:pt x="94356" y="71705"/>
                    <a:pt x="61393" y="71705"/>
                  </a:cubicBezTo>
                  <a:cubicBezTo>
                    <a:pt x="28429" y="71705"/>
                    <a:pt x="1707" y="55681"/>
                    <a:pt x="1707" y="35914"/>
                  </a:cubicBezTo>
                  <a:cubicBezTo>
                    <a:pt x="1707" y="16147"/>
                    <a:pt x="28429" y="122"/>
                    <a:pt x="61393" y="122"/>
                  </a:cubicBezTo>
                  <a:cubicBezTo>
                    <a:pt x="94356" y="122"/>
                    <a:pt x="121078" y="16147"/>
                    <a:pt x="121078" y="359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26"/>
            <p:cNvSpPr/>
            <p:nvPr/>
          </p:nvSpPr>
          <p:spPr>
            <a:xfrm>
              <a:off x="7473042" y="258377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0" y="35916"/>
                  </a:moveTo>
                  <a:cubicBezTo>
                    <a:pt x="121070" y="55683"/>
                    <a:pt x="94348" y="71707"/>
                    <a:pt x="61385" y="71707"/>
                  </a:cubicBezTo>
                  <a:cubicBezTo>
                    <a:pt x="28421" y="71707"/>
                    <a:pt x="1699" y="55683"/>
                    <a:pt x="1699" y="35916"/>
                  </a:cubicBezTo>
                  <a:cubicBezTo>
                    <a:pt x="1699" y="16149"/>
                    <a:pt x="28421" y="124"/>
                    <a:pt x="61385" y="124"/>
                  </a:cubicBezTo>
                  <a:cubicBezTo>
                    <a:pt x="94348" y="124"/>
                    <a:pt x="121070" y="16149"/>
                    <a:pt x="121070" y="359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26"/>
            <p:cNvSpPr/>
            <p:nvPr/>
          </p:nvSpPr>
          <p:spPr>
            <a:xfrm>
              <a:off x="5623703" y="333746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2" y="29795"/>
                  </a:moveTo>
                  <a:cubicBezTo>
                    <a:pt x="100742" y="46190"/>
                    <a:pt x="78579" y="59480"/>
                    <a:pt x="51239" y="59480"/>
                  </a:cubicBezTo>
                  <a:cubicBezTo>
                    <a:pt x="23899" y="59480"/>
                    <a:pt x="1735" y="46190"/>
                    <a:pt x="1735" y="29795"/>
                  </a:cubicBezTo>
                  <a:cubicBezTo>
                    <a:pt x="1735" y="13400"/>
                    <a:pt x="23899" y="109"/>
                    <a:pt x="51239" y="109"/>
                  </a:cubicBezTo>
                  <a:cubicBezTo>
                    <a:pt x="78579" y="109"/>
                    <a:pt x="100742" y="13400"/>
                    <a:pt x="100742" y="2979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26"/>
            <p:cNvSpPr/>
            <p:nvPr/>
          </p:nvSpPr>
          <p:spPr>
            <a:xfrm>
              <a:off x="6132181" y="317372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2" y="29798"/>
                  </a:moveTo>
                  <a:cubicBezTo>
                    <a:pt x="100732" y="46193"/>
                    <a:pt x="78569" y="59484"/>
                    <a:pt x="51229" y="59484"/>
                  </a:cubicBezTo>
                  <a:cubicBezTo>
                    <a:pt x="23889" y="59484"/>
                    <a:pt x="1725" y="46193"/>
                    <a:pt x="1725" y="29798"/>
                  </a:cubicBezTo>
                  <a:cubicBezTo>
                    <a:pt x="1725" y="13403"/>
                    <a:pt x="23889" y="112"/>
                    <a:pt x="51229" y="112"/>
                  </a:cubicBezTo>
                  <a:cubicBezTo>
                    <a:pt x="78569" y="112"/>
                    <a:pt x="100732" y="13403"/>
                    <a:pt x="100732" y="29798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26"/>
            <p:cNvSpPr/>
            <p:nvPr/>
          </p:nvSpPr>
          <p:spPr>
            <a:xfrm>
              <a:off x="6614913" y="3045617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22" y="29801"/>
                  </a:moveTo>
                  <a:cubicBezTo>
                    <a:pt x="100722" y="46196"/>
                    <a:pt x="78559" y="59486"/>
                    <a:pt x="51218" y="59486"/>
                  </a:cubicBezTo>
                  <a:cubicBezTo>
                    <a:pt x="23878" y="59486"/>
                    <a:pt x="1715" y="46196"/>
                    <a:pt x="1715" y="29801"/>
                  </a:cubicBezTo>
                  <a:cubicBezTo>
                    <a:pt x="1715" y="13406"/>
                    <a:pt x="23878" y="115"/>
                    <a:pt x="51218" y="115"/>
                  </a:cubicBezTo>
                  <a:cubicBezTo>
                    <a:pt x="78559" y="115"/>
                    <a:pt x="100722" y="13406"/>
                    <a:pt x="100722" y="2980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26"/>
            <p:cNvSpPr/>
            <p:nvPr/>
          </p:nvSpPr>
          <p:spPr>
            <a:xfrm>
              <a:off x="7013406" y="290619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15" y="29803"/>
                  </a:moveTo>
                  <a:cubicBezTo>
                    <a:pt x="100715" y="46198"/>
                    <a:pt x="78551" y="59489"/>
                    <a:pt x="51211" y="59489"/>
                  </a:cubicBezTo>
                  <a:cubicBezTo>
                    <a:pt x="23871" y="59489"/>
                    <a:pt x="1708" y="46198"/>
                    <a:pt x="1708" y="29803"/>
                  </a:cubicBezTo>
                  <a:cubicBezTo>
                    <a:pt x="1708" y="13409"/>
                    <a:pt x="23871" y="118"/>
                    <a:pt x="51211" y="118"/>
                  </a:cubicBezTo>
                  <a:cubicBezTo>
                    <a:pt x="78551" y="118"/>
                    <a:pt x="100715" y="13409"/>
                    <a:pt x="100715" y="298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26"/>
            <p:cNvSpPr/>
            <p:nvPr/>
          </p:nvSpPr>
          <p:spPr>
            <a:xfrm>
              <a:off x="7417554" y="278715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07" y="29806"/>
                  </a:moveTo>
                  <a:cubicBezTo>
                    <a:pt x="100707" y="46201"/>
                    <a:pt x="78543" y="59491"/>
                    <a:pt x="51203" y="59491"/>
                  </a:cubicBezTo>
                  <a:cubicBezTo>
                    <a:pt x="23863" y="59491"/>
                    <a:pt x="1700" y="46201"/>
                    <a:pt x="1700" y="29806"/>
                  </a:cubicBezTo>
                  <a:cubicBezTo>
                    <a:pt x="1700" y="13411"/>
                    <a:pt x="23863" y="120"/>
                    <a:pt x="51203" y="120"/>
                  </a:cubicBezTo>
                  <a:cubicBezTo>
                    <a:pt x="78543" y="120"/>
                    <a:pt x="100707" y="13411"/>
                    <a:pt x="100707" y="298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26"/>
            <p:cNvSpPr/>
            <p:nvPr/>
          </p:nvSpPr>
          <p:spPr>
            <a:xfrm>
              <a:off x="5695482" y="358632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5" y="35896"/>
                  </a:moveTo>
                  <a:cubicBezTo>
                    <a:pt x="121105" y="55663"/>
                    <a:pt x="94383" y="71687"/>
                    <a:pt x="61419" y="71687"/>
                  </a:cubicBezTo>
                  <a:cubicBezTo>
                    <a:pt x="28455" y="71687"/>
                    <a:pt x="1734" y="55663"/>
                    <a:pt x="1734" y="35896"/>
                  </a:cubicBezTo>
                  <a:cubicBezTo>
                    <a:pt x="1734" y="16129"/>
                    <a:pt x="28455" y="104"/>
                    <a:pt x="61419" y="104"/>
                  </a:cubicBezTo>
                  <a:cubicBezTo>
                    <a:pt x="94383" y="104"/>
                    <a:pt x="121105" y="16129"/>
                    <a:pt x="121105" y="3589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26"/>
            <p:cNvSpPr/>
            <p:nvPr/>
          </p:nvSpPr>
          <p:spPr>
            <a:xfrm>
              <a:off x="6119128" y="342362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7" y="35899"/>
                  </a:moveTo>
                  <a:cubicBezTo>
                    <a:pt x="121097" y="55666"/>
                    <a:pt x="94375" y="71690"/>
                    <a:pt x="61411" y="71690"/>
                  </a:cubicBezTo>
                  <a:cubicBezTo>
                    <a:pt x="28448" y="71690"/>
                    <a:pt x="1726" y="55666"/>
                    <a:pt x="1726" y="35899"/>
                  </a:cubicBezTo>
                  <a:cubicBezTo>
                    <a:pt x="1726" y="16132"/>
                    <a:pt x="28448" y="107"/>
                    <a:pt x="61411" y="107"/>
                  </a:cubicBezTo>
                  <a:cubicBezTo>
                    <a:pt x="94375" y="107"/>
                    <a:pt x="121097" y="16132"/>
                    <a:pt x="121097" y="3589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26"/>
            <p:cNvSpPr/>
            <p:nvPr/>
          </p:nvSpPr>
          <p:spPr>
            <a:xfrm>
              <a:off x="6562273" y="329286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8" y="35902"/>
                  </a:moveTo>
                  <a:cubicBezTo>
                    <a:pt x="121088" y="55669"/>
                    <a:pt x="94366" y="71693"/>
                    <a:pt x="61403" y="71693"/>
                  </a:cubicBezTo>
                  <a:cubicBezTo>
                    <a:pt x="28439" y="71693"/>
                    <a:pt x="1717" y="55669"/>
                    <a:pt x="1717" y="35902"/>
                  </a:cubicBezTo>
                  <a:cubicBezTo>
                    <a:pt x="1717" y="16134"/>
                    <a:pt x="28439" y="110"/>
                    <a:pt x="61403" y="110"/>
                  </a:cubicBezTo>
                  <a:cubicBezTo>
                    <a:pt x="94366" y="110"/>
                    <a:pt x="121088" y="16134"/>
                    <a:pt x="121088" y="3590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26"/>
            <p:cNvSpPr/>
            <p:nvPr/>
          </p:nvSpPr>
          <p:spPr>
            <a:xfrm>
              <a:off x="7022300" y="316210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9" y="35904"/>
                  </a:moveTo>
                  <a:cubicBezTo>
                    <a:pt x="121079" y="55671"/>
                    <a:pt x="94357" y="71696"/>
                    <a:pt x="61393" y="71696"/>
                  </a:cubicBezTo>
                  <a:cubicBezTo>
                    <a:pt x="28430" y="71696"/>
                    <a:pt x="1708" y="55671"/>
                    <a:pt x="1708" y="35904"/>
                  </a:cubicBezTo>
                  <a:cubicBezTo>
                    <a:pt x="1708" y="16137"/>
                    <a:pt x="28430" y="113"/>
                    <a:pt x="61393" y="113"/>
                  </a:cubicBezTo>
                  <a:cubicBezTo>
                    <a:pt x="94357" y="113"/>
                    <a:pt x="121079" y="16137"/>
                    <a:pt x="121079" y="3590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26"/>
            <p:cNvSpPr/>
            <p:nvPr/>
          </p:nvSpPr>
          <p:spPr>
            <a:xfrm>
              <a:off x="7414800" y="304400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1" y="35907"/>
                  </a:moveTo>
                  <a:cubicBezTo>
                    <a:pt x="121071" y="55674"/>
                    <a:pt x="94349" y="71698"/>
                    <a:pt x="61386" y="71698"/>
                  </a:cubicBezTo>
                  <a:cubicBezTo>
                    <a:pt x="28422" y="71698"/>
                    <a:pt x="1700" y="55674"/>
                    <a:pt x="1700" y="35907"/>
                  </a:cubicBezTo>
                  <a:cubicBezTo>
                    <a:pt x="1700" y="16139"/>
                    <a:pt x="28422" y="115"/>
                    <a:pt x="61386" y="115"/>
                  </a:cubicBezTo>
                  <a:cubicBezTo>
                    <a:pt x="94349" y="115"/>
                    <a:pt x="121071" y="16139"/>
                    <a:pt x="121071" y="3590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26"/>
            <p:cNvSpPr/>
            <p:nvPr/>
          </p:nvSpPr>
          <p:spPr>
            <a:xfrm>
              <a:off x="7908590" y="288371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61" y="35910"/>
                  </a:moveTo>
                  <a:cubicBezTo>
                    <a:pt x="121061" y="55677"/>
                    <a:pt x="94340" y="71701"/>
                    <a:pt x="61376" y="71701"/>
                  </a:cubicBezTo>
                  <a:cubicBezTo>
                    <a:pt x="28412" y="71701"/>
                    <a:pt x="1690" y="55677"/>
                    <a:pt x="1690" y="35910"/>
                  </a:cubicBezTo>
                  <a:cubicBezTo>
                    <a:pt x="1690" y="16143"/>
                    <a:pt x="28412" y="118"/>
                    <a:pt x="61376" y="118"/>
                  </a:cubicBezTo>
                  <a:cubicBezTo>
                    <a:pt x="94340" y="118"/>
                    <a:pt x="121061" y="16143"/>
                    <a:pt x="121061" y="3591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26"/>
            <p:cNvSpPr/>
            <p:nvPr/>
          </p:nvSpPr>
          <p:spPr>
            <a:xfrm>
              <a:off x="4714157" y="2362871"/>
              <a:ext cx="2555890" cy="771570"/>
            </a:xfrm>
            <a:custGeom>
              <a:rect b="b" l="l" r="r" t="t"/>
              <a:pathLst>
                <a:path extrusionOk="0" h="771570" w="2555890">
                  <a:moveTo>
                    <a:pt x="1729" y="696536"/>
                  </a:moveTo>
                  <a:lnTo>
                    <a:pt x="2449493" y="122"/>
                  </a:lnTo>
                  <a:cubicBezTo>
                    <a:pt x="2492035" y="4616"/>
                    <a:pt x="2541666" y="-5168"/>
                    <a:pt x="2557620" y="52485"/>
                  </a:cubicBezTo>
                  <a:lnTo>
                    <a:pt x="125556" y="771692"/>
                  </a:lnTo>
                  <a:cubicBezTo>
                    <a:pt x="71872" y="751406"/>
                    <a:pt x="6371" y="735685"/>
                    <a:pt x="1729" y="6965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26"/>
            <p:cNvSpPr/>
            <p:nvPr/>
          </p:nvSpPr>
          <p:spPr>
            <a:xfrm>
              <a:off x="4701580" y="2331216"/>
              <a:ext cx="2588863" cy="835356"/>
            </a:xfrm>
            <a:custGeom>
              <a:rect b="b" l="l" r="r" t="t"/>
              <a:pathLst>
                <a:path extrusionOk="0" h="835356" w="2588863">
                  <a:moveTo>
                    <a:pt x="1729" y="699160"/>
                  </a:moveTo>
                  <a:lnTo>
                    <a:pt x="2441811" y="1073"/>
                  </a:lnTo>
                  <a:cubicBezTo>
                    <a:pt x="2517526" y="-7110"/>
                    <a:pt x="2600584" y="37990"/>
                    <a:pt x="2589611" y="116520"/>
                  </a:cubicBezTo>
                  <a:lnTo>
                    <a:pt x="133996" y="835478"/>
                  </a:lnTo>
                  <a:cubicBezTo>
                    <a:pt x="80313" y="815191"/>
                    <a:pt x="10507" y="780489"/>
                    <a:pt x="1729" y="69916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60" name="Google Shape;1660;p26"/>
          <p:cNvSpPr/>
          <p:nvPr/>
        </p:nvSpPr>
        <p:spPr>
          <a:xfrm flipH="1">
            <a:off x="3206" y="6253300"/>
            <a:ext cx="12196724" cy="606838"/>
          </a:xfrm>
          <a:custGeom>
            <a:rect b="b" l="l" r="r" t="t"/>
            <a:pathLst>
              <a:path extrusionOk="0" h="2110740" w="6278880">
                <a:moveTo>
                  <a:pt x="6278880" y="0"/>
                </a:moveTo>
                <a:lnTo>
                  <a:pt x="6278880" y="2110740"/>
                </a:lnTo>
                <a:lnTo>
                  <a:pt x="0" y="2110740"/>
                </a:lnTo>
                <a:lnTo>
                  <a:pt x="0" y="64770"/>
                </a:lnTo>
                <a:cubicBezTo>
                  <a:pt x="551498" y="11430"/>
                  <a:pt x="1060133" y="21907"/>
                  <a:pt x="1631633" y="96203"/>
                </a:cubicBezTo>
                <a:lnTo>
                  <a:pt x="2190750" y="169545"/>
                </a:lnTo>
                <a:cubicBezTo>
                  <a:pt x="2744153" y="241935"/>
                  <a:pt x="3222308" y="253365"/>
                  <a:pt x="3778568" y="206692"/>
                </a:cubicBezTo>
                <a:lnTo>
                  <a:pt x="6278880" y="0"/>
                </a:lnTo>
                <a:close/>
              </a:path>
            </a:pathLst>
          </a:custGeom>
          <a:solidFill>
            <a:srgbClr val="C3D2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61" name="Google Shape;1661;p26"/>
          <p:cNvGrpSpPr/>
          <p:nvPr/>
        </p:nvGrpSpPr>
        <p:grpSpPr>
          <a:xfrm>
            <a:off x="11125" y="4709659"/>
            <a:ext cx="2055935" cy="1822734"/>
            <a:chOff x="312287" y="2474659"/>
            <a:chExt cx="2584132" cy="2291018"/>
          </a:xfrm>
        </p:grpSpPr>
        <p:grpSp>
          <p:nvGrpSpPr>
            <p:cNvPr id="1662" name="Google Shape;1662;p26"/>
            <p:cNvGrpSpPr/>
            <p:nvPr/>
          </p:nvGrpSpPr>
          <p:grpSpPr>
            <a:xfrm>
              <a:off x="312287" y="3216657"/>
              <a:ext cx="1139189" cy="1517680"/>
              <a:chOff x="3221354" y="3283267"/>
              <a:chExt cx="1139189" cy="1517680"/>
            </a:xfrm>
          </p:grpSpPr>
          <p:sp>
            <p:nvSpPr>
              <p:cNvPr id="1663" name="Google Shape;1663;p26"/>
              <p:cNvSpPr/>
              <p:nvPr/>
            </p:nvSpPr>
            <p:spPr>
              <a:xfrm>
                <a:off x="3742372" y="3283267"/>
                <a:ext cx="98107" cy="1415414"/>
              </a:xfrm>
              <a:custGeom>
                <a:rect b="b" l="l" r="r" t="t"/>
                <a:pathLst>
                  <a:path extrusionOk="0" h="1415414" w="98107">
                    <a:moveTo>
                      <a:pt x="48577" y="0"/>
                    </a:moveTo>
                    <a:lnTo>
                      <a:pt x="73342" y="707707"/>
                    </a:lnTo>
                    <a:lnTo>
                      <a:pt x="98107" y="1415415"/>
                    </a:lnTo>
                    <a:lnTo>
                      <a:pt x="48577" y="1415415"/>
                    </a:lnTo>
                    <a:lnTo>
                      <a:pt x="0" y="1415415"/>
                    </a:lnTo>
                    <a:lnTo>
                      <a:pt x="23813" y="707707"/>
                    </a:ln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4" name="Google Shape;1664;p26"/>
              <p:cNvSpPr/>
              <p:nvPr/>
            </p:nvSpPr>
            <p:spPr>
              <a:xfrm>
                <a:off x="3574732" y="3283267"/>
                <a:ext cx="217686" cy="391328"/>
              </a:xfrm>
              <a:custGeom>
                <a:rect b="b" l="l" r="r" t="t"/>
                <a:pathLst>
                  <a:path extrusionOk="0" h="391328" w="217686">
                    <a:moveTo>
                      <a:pt x="216217" y="0"/>
                    </a:moveTo>
                    <a:cubicBezTo>
                      <a:pt x="180975" y="184785"/>
                      <a:pt x="132397" y="311467"/>
                      <a:pt x="0" y="371475"/>
                    </a:cubicBezTo>
                    <a:cubicBezTo>
                      <a:pt x="183832" y="454342"/>
                      <a:pt x="226695" y="267652"/>
                      <a:pt x="21621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5" name="Google Shape;1665;p26"/>
              <p:cNvSpPr/>
              <p:nvPr/>
            </p:nvSpPr>
            <p:spPr>
              <a:xfrm>
                <a:off x="3789690" y="3283267"/>
                <a:ext cx="217476" cy="391328"/>
              </a:xfrm>
              <a:custGeom>
                <a:rect b="b" l="l" r="r" t="t"/>
                <a:pathLst>
                  <a:path extrusionOk="0" h="391328" w="217476">
                    <a:moveTo>
                      <a:pt x="1259" y="0"/>
                    </a:moveTo>
                    <a:cubicBezTo>
                      <a:pt x="36501" y="184785"/>
                      <a:pt x="85079" y="311467"/>
                      <a:pt x="217476" y="371475"/>
                    </a:cubicBezTo>
                    <a:cubicBezTo>
                      <a:pt x="33644" y="454342"/>
                      <a:pt x="-8266" y="267652"/>
                      <a:pt x="1259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6" name="Google Shape;1666;p26"/>
              <p:cNvSpPr/>
              <p:nvPr/>
            </p:nvSpPr>
            <p:spPr>
              <a:xfrm>
                <a:off x="3512819" y="3445192"/>
                <a:ext cx="279982" cy="505009"/>
              </a:xfrm>
              <a:custGeom>
                <a:rect b="b" l="l" r="r" t="t"/>
                <a:pathLst>
                  <a:path extrusionOk="0" h="505009" w="279982">
                    <a:moveTo>
                      <a:pt x="278130" y="0"/>
                    </a:moveTo>
                    <a:cubicBezTo>
                      <a:pt x="233363" y="238125"/>
                      <a:pt x="170497" y="401002"/>
                      <a:pt x="0" y="479107"/>
                    </a:cubicBezTo>
                    <a:cubicBezTo>
                      <a:pt x="236220" y="586740"/>
                      <a:pt x="291465" y="345757"/>
                      <a:pt x="27813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7" name="Google Shape;1667;p26"/>
              <p:cNvSpPr/>
              <p:nvPr/>
            </p:nvSpPr>
            <p:spPr>
              <a:xfrm>
                <a:off x="3789307" y="3445192"/>
                <a:ext cx="279772" cy="505009"/>
              </a:xfrm>
              <a:custGeom>
                <a:rect b="b" l="l" r="r" t="t"/>
                <a:pathLst>
                  <a:path extrusionOk="0" h="505009" w="279772">
                    <a:moveTo>
                      <a:pt x="1642" y="0"/>
                    </a:moveTo>
                    <a:cubicBezTo>
                      <a:pt x="46410" y="238125"/>
                      <a:pt x="109275" y="401002"/>
                      <a:pt x="279772" y="479107"/>
                    </a:cubicBezTo>
                    <a:cubicBezTo>
                      <a:pt x="43552" y="586740"/>
                      <a:pt x="-10740" y="345757"/>
                      <a:pt x="1642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8" name="Google Shape;1668;p26"/>
              <p:cNvSpPr/>
              <p:nvPr/>
            </p:nvSpPr>
            <p:spPr>
              <a:xfrm>
                <a:off x="3440429" y="3614737"/>
                <a:ext cx="352726" cy="505073"/>
              </a:xfrm>
              <a:custGeom>
                <a:rect b="b" l="l" r="r" t="t"/>
                <a:pathLst>
                  <a:path extrusionOk="0" h="505073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6710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9" name="Google Shape;1669;p26"/>
              <p:cNvSpPr/>
              <p:nvPr/>
            </p:nvSpPr>
            <p:spPr>
              <a:xfrm>
                <a:off x="3788762" y="3614737"/>
                <a:ext cx="352706" cy="505073"/>
              </a:xfrm>
              <a:custGeom>
                <a:rect b="b" l="l" r="r" t="t"/>
                <a:pathLst>
                  <a:path extrusionOk="0" h="505073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6710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0" name="Google Shape;1670;p26"/>
              <p:cNvSpPr/>
              <p:nvPr/>
            </p:nvSpPr>
            <p:spPr>
              <a:xfrm>
                <a:off x="3440429" y="3933824"/>
                <a:ext cx="352726" cy="505009"/>
              </a:xfrm>
              <a:custGeom>
                <a:rect b="b" l="l" r="r" t="t"/>
                <a:pathLst>
                  <a:path extrusionOk="0" h="505009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5757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1" name="Google Shape;1671;p26"/>
              <p:cNvSpPr/>
              <p:nvPr/>
            </p:nvSpPr>
            <p:spPr>
              <a:xfrm>
                <a:off x="3788762" y="3933824"/>
                <a:ext cx="352706" cy="505009"/>
              </a:xfrm>
              <a:custGeom>
                <a:rect b="b" l="l" r="r" t="t"/>
                <a:pathLst>
                  <a:path extrusionOk="0" h="505009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5757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2" name="Google Shape;1672;p26"/>
              <p:cNvSpPr/>
              <p:nvPr/>
            </p:nvSpPr>
            <p:spPr>
              <a:xfrm>
                <a:off x="3264217" y="4112894"/>
                <a:ext cx="530137" cy="505073"/>
              </a:xfrm>
              <a:custGeom>
                <a:rect b="b" l="l" r="r" t="t"/>
                <a:pathLst>
                  <a:path extrusionOk="0" h="505073" w="530137">
                    <a:moveTo>
                      <a:pt x="526733" y="0"/>
                    </a:moveTo>
                    <a:cubicBezTo>
                      <a:pt x="441960" y="238125"/>
                      <a:pt x="322897" y="401003"/>
                      <a:pt x="0" y="479108"/>
                    </a:cubicBezTo>
                    <a:cubicBezTo>
                      <a:pt x="447675" y="586740"/>
                      <a:pt x="551498" y="346710"/>
                      <a:pt x="52673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3" name="Google Shape;1673;p26"/>
              <p:cNvSpPr/>
              <p:nvPr/>
            </p:nvSpPr>
            <p:spPr>
              <a:xfrm>
                <a:off x="3787754" y="4112894"/>
                <a:ext cx="529927" cy="505073"/>
              </a:xfrm>
              <a:custGeom>
                <a:rect b="b" l="l" r="r" t="t"/>
                <a:pathLst>
                  <a:path extrusionOk="0" h="505073" w="529927">
                    <a:moveTo>
                      <a:pt x="3195" y="0"/>
                    </a:moveTo>
                    <a:cubicBezTo>
                      <a:pt x="87967" y="238125"/>
                      <a:pt x="207030" y="401003"/>
                      <a:pt x="529927" y="479108"/>
                    </a:cubicBezTo>
                    <a:cubicBezTo>
                      <a:pt x="82252" y="586740"/>
                      <a:pt x="-20618" y="346710"/>
                      <a:pt x="31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4" name="Google Shape;1674;p26"/>
              <p:cNvSpPr/>
              <p:nvPr/>
            </p:nvSpPr>
            <p:spPr>
              <a:xfrm>
                <a:off x="3221354" y="4254817"/>
                <a:ext cx="573247" cy="546130"/>
              </a:xfrm>
              <a:custGeom>
                <a:rect b="b" l="l" r="r" t="t"/>
                <a:pathLst>
                  <a:path extrusionOk="0" h="546130" w="573247">
                    <a:moveTo>
                      <a:pt x="569595" y="0"/>
                    </a:moveTo>
                    <a:cubicBezTo>
                      <a:pt x="477203" y="257175"/>
                      <a:pt x="349568" y="434340"/>
                      <a:pt x="0" y="518160"/>
                    </a:cubicBezTo>
                    <a:cubicBezTo>
                      <a:pt x="483870" y="634365"/>
                      <a:pt x="596265" y="374332"/>
                      <a:pt x="5695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5" name="Google Shape;1675;p26"/>
              <p:cNvSpPr/>
              <p:nvPr/>
            </p:nvSpPr>
            <p:spPr>
              <a:xfrm>
                <a:off x="3787506" y="4254817"/>
                <a:ext cx="573037" cy="546130"/>
              </a:xfrm>
              <a:custGeom>
                <a:rect b="b" l="l" r="r" t="t"/>
                <a:pathLst>
                  <a:path extrusionOk="0" h="546130" w="573037">
                    <a:moveTo>
                      <a:pt x="3443" y="0"/>
                    </a:moveTo>
                    <a:cubicBezTo>
                      <a:pt x="95835" y="257175"/>
                      <a:pt x="223470" y="434340"/>
                      <a:pt x="573038" y="518160"/>
                    </a:cubicBezTo>
                    <a:cubicBezTo>
                      <a:pt x="89168" y="634365"/>
                      <a:pt x="-22275" y="374332"/>
                      <a:pt x="344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6" name="Google Shape;1676;p26"/>
            <p:cNvGrpSpPr/>
            <p:nvPr/>
          </p:nvGrpSpPr>
          <p:grpSpPr>
            <a:xfrm>
              <a:off x="758057" y="2821369"/>
              <a:ext cx="1388744" cy="1848705"/>
              <a:chOff x="3667124" y="2887979"/>
              <a:chExt cx="1388744" cy="1848705"/>
            </a:xfrm>
          </p:grpSpPr>
          <p:sp>
            <p:nvSpPr>
              <p:cNvPr id="1677" name="Google Shape;1677;p26"/>
              <p:cNvSpPr/>
              <p:nvPr/>
            </p:nvSpPr>
            <p:spPr>
              <a:xfrm>
                <a:off x="4301489" y="2887979"/>
                <a:ext cx="120014" cy="1724977"/>
              </a:xfrm>
              <a:custGeom>
                <a:rect b="b" l="l" r="r" t="t"/>
                <a:pathLst>
                  <a:path extrusionOk="0" h="1724977" w="120014">
                    <a:moveTo>
                      <a:pt x="60007" y="0"/>
                    </a:moveTo>
                    <a:lnTo>
                      <a:pt x="90488" y="862013"/>
                    </a:lnTo>
                    <a:lnTo>
                      <a:pt x="120015" y="1724977"/>
                    </a:lnTo>
                    <a:lnTo>
                      <a:pt x="60007" y="1724977"/>
                    </a:lnTo>
                    <a:lnTo>
                      <a:pt x="0" y="1724977"/>
                    </a:lnTo>
                    <a:lnTo>
                      <a:pt x="30480" y="862013"/>
                    </a:ln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8" name="Google Shape;1678;p26"/>
              <p:cNvSpPr/>
              <p:nvPr/>
            </p:nvSpPr>
            <p:spPr>
              <a:xfrm>
                <a:off x="4098607" y="2887979"/>
                <a:ext cx="264603" cy="476678"/>
              </a:xfrm>
              <a:custGeom>
                <a:rect b="b" l="l" r="r" t="t"/>
                <a:pathLst>
                  <a:path extrusionOk="0" h="476678" w="264603">
                    <a:moveTo>
                      <a:pt x="262890" y="0"/>
                    </a:moveTo>
                    <a:cubicBezTo>
                      <a:pt x="220027" y="224790"/>
                      <a:pt x="160972" y="379095"/>
                      <a:pt x="0" y="452438"/>
                    </a:cubicBezTo>
                    <a:cubicBezTo>
                      <a:pt x="223838" y="553402"/>
                      <a:pt x="275272" y="326707"/>
                      <a:pt x="2628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9" name="Google Shape;1679;p26"/>
              <p:cNvSpPr/>
              <p:nvPr/>
            </p:nvSpPr>
            <p:spPr>
              <a:xfrm>
                <a:off x="4359804" y="2887979"/>
                <a:ext cx="264582" cy="476678"/>
              </a:xfrm>
              <a:custGeom>
                <a:rect b="b" l="l" r="r" t="t"/>
                <a:pathLst>
                  <a:path extrusionOk="0" h="476678" w="264582">
                    <a:moveTo>
                      <a:pt x="1692" y="0"/>
                    </a:moveTo>
                    <a:cubicBezTo>
                      <a:pt x="44555" y="224790"/>
                      <a:pt x="103610" y="379095"/>
                      <a:pt x="264583" y="452438"/>
                    </a:cubicBezTo>
                    <a:cubicBezTo>
                      <a:pt x="41698" y="553402"/>
                      <a:pt x="-10690" y="326707"/>
                      <a:pt x="169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0" name="Google Shape;1680;p26"/>
              <p:cNvSpPr/>
              <p:nvPr/>
            </p:nvSpPr>
            <p:spPr>
              <a:xfrm>
                <a:off x="4022407" y="3085146"/>
                <a:ext cx="341347" cy="615255"/>
              </a:xfrm>
              <a:custGeom>
                <a:rect b="b" l="l" r="r" t="t"/>
                <a:pathLst>
                  <a:path extrusionOk="0" h="615255" w="341347">
                    <a:moveTo>
                      <a:pt x="339090" y="0"/>
                    </a:moveTo>
                    <a:cubicBezTo>
                      <a:pt x="283845" y="289560"/>
                      <a:pt x="207645" y="488633"/>
                      <a:pt x="0" y="583883"/>
                    </a:cubicBezTo>
                    <a:cubicBezTo>
                      <a:pt x="288608" y="714375"/>
                      <a:pt x="355283" y="421958"/>
                      <a:pt x="3390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1" name="Google Shape;1681;p26"/>
              <p:cNvSpPr/>
              <p:nvPr/>
            </p:nvSpPr>
            <p:spPr>
              <a:xfrm>
                <a:off x="4359470" y="3085146"/>
                <a:ext cx="341116" cy="615255"/>
              </a:xfrm>
              <a:custGeom>
                <a:rect b="b" l="l" r="r" t="t"/>
                <a:pathLst>
                  <a:path extrusionOk="0" h="615255" w="341116">
                    <a:moveTo>
                      <a:pt x="2026" y="0"/>
                    </a:moveTo>
                    <a:cubicBezTo>
                      <a:pt x="57271" y="289560"/>
                      <a:pt x="133471" y="488633"/>
                      <a:pt x="341116" y="583883"/>
                    </a:cubicBezTo>
                    <a:cubicBezTo>
                      <a:pt x="53461" y="714375"/>
                      <a:pt x="-13214" y="421958"/>
                      <a:pt x="2026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2" name="Google Shape;1682;p26"/>
              <p:cNvSpPr/>
              <p:nvPr/>
            </p:nvSpPr>
            <p:spPr>
              <a:xfrm>
                <a:off x="3933824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427672" y="0"/>
                    </a:moveTo>
                    <a:cubicBezTo>
                      <a:pt x="359092" y="289560"/>
                      <a:pt x="261938" y="488632"/>
                      <a:pt x="0" y="583882"/>
                    </a:cubicBezTo>
                    <a:cubicBezTo>
                      <a:pt x="363855" y="715328"/>
                      <a:pt x="447675" y="421957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3" name="Google Shape;1683;p26"/>
              <p:cNvSpPr/>
              <p:nvPr/>
            </p:nvSpPr>
            <p:spPr>
              <a:xfrm>
                <a:off x="4358747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2749" y="0"/>
                    </a:moveTo>
                    <a:cubicBezTo>
                      <a:pt x="71330" y="289560"/>
                      <a:pt x="168484" y="488632"/>
                      <a:pt x="430422" y="583882"/>
                    </a:cubicBezTo>
                    <a:cubicBezTo>
                      <a:pt x="66567" y="715328"/>
                      <a:pt x="-17253" y="421957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4" name="Google Shape;1684;p26"/>
              <p:cNvSpPr/>
              <p:nvPr/>
            </p:nvSpPr>
            <p:spPr>
              <a:xfrm>
                <a:off x="3933824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427672" y="0"/>
                    </a:moveTo>
                    <a:cubicBezTo>
                      <a:pt x="359092" y="289560"/>
                      <a:pt x="261938" y="488633"/>
                      <a:pt x="0" y="583883"/>
                    </a:cubicBezTo>
                    <a:cubicBezTo>
                      <a:pt x="363855" y="714375"/>
                      <a:pt x="447675" y="421958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5" name="Google Shape;1685;p26"/>
              <p:cNvSpPr/>
              <p:nvPr/>
            </p:nvSpPr>
            <p:spPr>
              <a:xfrm>
                <a:off x="4358747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2749" y="0"/>
                    </a:moveTo>
                    <a:cubicBezTo>
                      <a:pt x="71330" y="289560"/>
                      <a:pt x="168484" y="488633"/>
                      <a:pt x="430422" y="583883"/>
                    </a:cubicBezTo>
                    <a:cubicBezTo>
                      <a:pt x="66567" y="714375"/>
                      <a:pt x="-17253" y="421958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6" name="Google Shape;1686;p26"/>
              <p:cNvSpPr/>
              <p:nvPr/>
            </p:nvSpPr>
            <p:spPr>
              <a:xfrm>
                <a:off x="3719512" y="3899534"/>
                <a:ext cx="645992" cy="615255"/>
              </a:xfrm>
              <a:custGeom>
                <a:rect b="b" l="l" r="r" t="t"/>
                <a:pathLst>
                  <a:path extrusionOk="0" h="615255" w="645992">
                    <a:moveTo>
                      <a:pt x="641985" y="0"/>
                    </a:moveTo>
                    <a:cubicBezTo>
                      <a:pt x="538163" y="289560"/>
                      <a:pt x="393383" y="488633"/>
                      <a:pt x="0" y="583883"/>
                    </a:cubicBezTo>
                    <a:cubicBezTo>
                      <a:pt x="545783" y="714375"/>
                      <a:pt x="671513" y="421958"/>
                      <a:pt x="641985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7" name="Google Shape;1687;p26"/>
              <p:cNvSpPr/>
              <p:nvPr/>
            </p:nvSpPr>
            <p:spPr>
              <a:xfrm>
                <a:off x="4357488" y="3899534"/>
                <a:ext cx="645993" cy="615255"/>
              </a:xfrm>
              <a:custGeom>
                <a:rect b="b" l="l" r="r" t="t"/>
                <a:pathLst>
                  <a:path extrusionOk="0" h="615255" w="645993">
                    <a:moveTo>
                      <a:pt x="4008" y="0"/>
                    </a:moveTo>
                    <a:cubicBezTo>
                      <a:pt x="107831" y="289560"/>
                      <a:pt x="252611" y="488633"/>
                      <a:pt x="645993" y="583883"/>
                    </a:cubicBezTo>
                    <a:cubicBezTo>
                      <a:pt x="100211" y="714375"/>
                      <a:pt x="-25519" y="421958"/>
                      <a:pt x="4008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8" name="Google Shape;1688;p26"/>
              <p:cNvSpPr/>
              <p:nvPr/>
            </p:nvSpPr>
            <p:spPr>
              <a:xfrm>
                <a:off x="3667124" y="4070984"/>
                <a:ext cx="698811" cy="665700"/>
              </a:xfrm>
              <a:custGeom>
                <a:rect b="b" l="l" r="r" t="t"/>
                <a:pathLst>
                  <a:path extrusionOk="0" h="665700" w="698811">
                    <a:moveTo>
                      <a:pt x="694372" y="0"/>
                    </a:moveTo>
                    <a:cubicBezTo>
                      <a:pt x="581978" y="313372"/>
                      <a:pt x="425767" y="528638"/>
                      <a:pt x="0" y="631508"/>
                    </a:cubicBezTo>
                    <a:cubicBezTo>
                      <a:pt x="590550" y="773430"/>
                      <a:pt x="726758" y="456247"/>
                      <a:pt x="6943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9" name="Google Shape;1689;p26"/>
              <p:cNvSpPr/>
              <p:nvPr/>
            </p:nvSpPr>
            <p:spPr>
              <a:xfrm>
                <a:off x="4357267" y="4070984"/>
                <a:ext cx="698601" cy="665700"/>
              </a:xfrm>
              <a:custGeom>
                <a:rect b="b" l="l" r="r" t="t"/>
                <a:pathLst>
                  <a:path extrusionOk="0" h="665700" w="698601">
                    <a:moveTo>
                      <a:pt x="4229" y="0"/>
                    </a:moveTo>
                    <a:cubicBezTo>
                      <a:pt x="116624" y="313372"/>
                      <a:pt x="272834" y="528638"/>
                      <a:pt x="698602" y="631508"/>
                    </a:cubicBezTo>
                    <a:cubicBezTo>
                      <a:pt x="108052" y="773430"/>
                      <a:pt x="-27203" y="456247"/>
                      <a:pt x="422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90" name="Google Shape;1690;p26"/>
            <p:cNvGrpSpPr/>
            <p:nvPr/>
          </p:nvGrpSpPr>
          <p:grpSpPr>
            <a:xfrm>
              <a:off x="1176205" y="2474659"/>
              <a:ext cx="1720214" cy="2291018"/>
              <a:chOff x="4085272" y="2541269"/>
              <a:chExt cx="1720214" cy="2291018"/>
            </a:xfrm>
          </p:grpSpPr>
          <p:sp>
            <p:nvSpPr>
              <p:cNvPr id="1691" name="Google Shape;1691;p26"/>
              <p:cNvSpPr/>
              <p:nvPr/>
            </p:nvSpPr>
            <p:spPr>
              <a:xfrm>
                <a:off x="4871084" y="2541269"/>
                <a:ext cx="148590" cy="2137410"/>
              </a:xfrm>
              <a:custGeom>
                <a:rect b="b" l="l" r="r" t="t"/>
                <a:pathLst>
                  <a:path extrusionOk="0" h="2137410" w="148590">
                    <a:moveTo>
                      <a:pt x="74295" y="0"/>
                    </a:moveTo>
                    <a:lnTo>
                      <a:pt x="111443" y="1068705"/>
                    </a:lnTo>
                    <a:lnTo>
                      <a:pt x="148590" y="2137410"/>
                    </a:lnTo>
                    <a:lnTo>
                      <a:pt x="74295" y="2137410"/>
                    </a:lnTo>
                    <a:lnTo>
                      <a:pt x="0" y="2137410"/>
                    </a:lnTo>
                    <a:lnTo>
                      <a:pt x="37148" y="1068705"/>
                    </a:ln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2" name="Google Shape;1692;p26"/>
              <p:cNvSpPr/>
              <p:nvPr/>
            </p:nvSpPr>
            <p:spPr>
              <a:xfrm>
                <a:off x="4619624" y="2541269"/>
                <a:ext cx="327830" cy="590752"/>
              </a:xfrm>
              <a:custGeom>
                <a:rect b="b" l="l" r="r" t="t"/>
                <a:pathLst>
                  <a:path extrusionOk="0" h="590752" w="327830">
                    <a:moveTo>
                      <a:pt x="325755" y="0"/>
                    </a:moveTo>
                    <a:cubicBezTo>
                      <a:pt x="273367" y="278130"/>
                      <a:pt x="200025" y="469583"/>
                      <a:pt x="0" y="560070"/>
                    </a:cubicBezTo>
                    <a:cubicBezTo>
                      <a:pt x="276225" y="686752"/>
                      <a:pt x="340995" y="405765"/>
                      <a:pt x="32575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1693;p26"/>
              <p:cNvSpPr/>
              <p:nvPr/>
            </p:nvSpPr>
            <p:spPr>
              <a:xfrm>
                <a:off x="4943283" y="2541269"/>
                <a:ext cx="327850" cy="590752"/>
              </a:xfrm>
              <a:custGeom>
                <a:rect b="b" l="l" r="r" t="t"/>
                <a:pathLst>
                  <a:path extrusionOk="0" h="590752" w="327850">
                    <a:moveTo>
                      <a:pt x="2096" y="0"/>
                    </a:moveTo>
                    <a:cubicBezTo>
                      <a:pt x="54483" y="278130"/>
                      <a:pt x="127826" y="469583"/>
                      <a:pt x="327851" y="560070"/>
                    </a:cubicBezTo>
                    <a:cubicBezTo>
                      <a:pt x="50673" y="686752"/>
                      <a:pt x="-13144" y="405765"/>
                      <a:pt x="209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4" name="Google Shape;1694;p26"/>
              <p:cNvSpPr/>
              <p:nvPr/>
            </p:nvSpPr>
            <p:spPr>
              <a:xfrm>
                <a:off x="4525327" y="2786062"/>
                <a:ext cx="422617" cy="762272"/>
              </a:xfrm>
              <a:custGeom>
                <a:rect b="b" l="l" r="r" t="t"/>
                <a:pathLst>
                  <a:path extrusionOk="0" h="762272" w="422617">
                    <a:moveTo>
                      <a:pt x="420052" y="0"/>
                    </a:moveTo>
                    <a:cubicBezTo>
                      <a:pt x="352425" y="359093"/>
                      <a:pt x="257175" y="605790"/>
                      <a:pt x="0" y="722947"/>
                    </a:cubicBezTo>
                    <a:cubicBezTo>
                      <a:pt x="357188" y="885825"/>
                      <a:pt x="439102" y="522922"/>
                      <a:pt x="420052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5" name="Google Shape;1695;p26"/>
              <p:cNvSpPr/>
              <p:nvPr/>
            </p:nvSpPr>
            <p:spPr>
              <a:xfrm>
                <a:off x="4942603" y="2786062"/>
                <a:ext cx="422828" cy="762272"/>
              </a:xfrm>
              <a:custGeom>
                <a:rect b="b" l="l" r="r" t="t"/>
                <a:pathLst>
                  <a:path extrusionOk="0" h="762272" w="422828">
                    <a:moveTo>
                      <a:pt x="2776" y="0"/>
                    </a:moveTo>
                    <a:cubicBezTo>
                      <a:pt x="70404" y="359093"/>
                      <a:pt x="165654" y="605790"/>
                      <a:pt x="422829" y="722947"/>
                    </a:cubicBezTo>
                    <a:cubicBezTo>
                      <a:pt x="65641" y="885825"/>
                      <a:pt x="-17226" y="522922"/>
                      <a:pt x="277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6" name="Google Shape;1696;p26"/>
              <p:cNvSpPr/>
              <p:nvPr/>
            </p:nvSpPr>
            <p:spPr>
              <a:xfrm>
                <a:off x="4415789" y="3043237"/>
                <a:ext cx="532763" cy="761880"/>
              </a:xfrm>
              <a:custGeom>
                <a:rect b="b" l="l" r="r" t="t"/>
                <a:pathLst>
                  <a:path extrusionOk="0" h="761880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4872"/>
                      <a:pt x="553402" y="521970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7" name="Google Shape;1697;p26"/>
              <p:cNvSpPr/>
              <p:nvPr/>
            </p:nvSpPr>
            <p:spPr>
              <a:xfrm>
                <a:off x="4941976" y="3043237"/>
                <a:ext cx="532992" cy="761880"/>
              </a:xfrm>
              <a:custGeom>
                <a:rect b="b" l="l" r="r" t="t"/>
                <a:pathLst>
                  <a:path extrusionOk="0" h="761880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4872"/>
                      <a:pt x="-21362" y="521970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8" name="Google Shape;1698;p26"/>
              <p:cNvSpPr/>
              <p:nvPr/>
            </p:nvSpPr>
            <p:spPr>
              <a:xfrm>
                <a:off x="4415789" y="3523296"/>
                <a:ext cx="532763" cy="762272"/>
              </a:xfrm>
              <a:custGeom>
                <a:rect b="b" l="l" r="r" t="t"/>
                <a:pathLst>
                  <a:path extrusionOk="0" h="762272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5825"/>
                      <a:pt x="553402" y="522922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9" name="Google Shape;1699;p26"/>
              <p:cNvSpPr/>
              <p:nvPr/>
            </p:nvSpPr>
            <p:spPr>
              <a:xfrm>
                <a:off x="4941976" y="3523296"/>
                <a:ext cx="532992" cy="762272"/>
              </a:xfrm>
              <a:custGeom>
                <a:rect b="b" l="l" r="r" t="t"/>
                <a:pathLst>
                  <a:path extrusionOk="0" h="762272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5825"/>
                      <a:pt x="-21362" y="522922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0" name="Google Shape;1700;p26"/>
              <p:cNvSpPr/>
              <p:nvPr/>
            </p:nvSpPr>
            <p:spPr>
              <a:xfrm>
                <a:off x="4150041" y="3794759"/>
                <a:ext cx="800200" cy="762272"/>
              </a:xfrm>
              <a:custGeom>
                <a:rect b="b" l="l" r="r" t="t"/>
                <a:pathLst>
                  <a:path extrusionOk="0" h="762272" w="800200">
                    <a:moveTo>
                      <a:pt x="795338" y="0"/>
                    </a:moveTo>
                    <a:cubicBezTo>
                      <a:pt x="666750" y="359093"/>
                      <a:pt x="487680" y="605790"/>
                      <a:pt x="0" y="722947"/>
                    </a:cubicBezTo>
                    <a:cubicBezTo>
                      <a:pt x="675323" y="885825"/>
                      <a:pt x="831533" y="522922"/>
                      <a:pt x="795338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1" name="Google Shape;1701;p26"/>
              <p:cNvSpPr/>
              <p:nvPr/>
            </p:nvSpPr>
            <p:spPr>
              <a:xfrm>
                <a:off x="4940286" y="3794759"/>
                <a:ext cx="800431" cy="762272"/>
              </a:xfrm>
              <a:custGeom>
                <a:rect b="b" l="l" r="r" t="t"/>
                <a:pathLst>
                  <a:path extrusionOk="0" h="762272" w="800431">
                    <a:moveTo>
                      <a:pt x="5093" y="0"/>
                    </a:moveTo>
                    <a:cubicBezTo>
                      <a:pt x="133681" y="359093"/>
                      <a:pt x="312751" y="605790"/>
                      <a:pt x="800431" y="722947"/>
                    </a:cubicBezTo>
                    <a:cubicBezTo>
                      <a:pt x="124156" y="885825"/>
                      <a:pt x="-32054" y="522922"/>
                      <a:pt x="509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2" name="Google Shape;1702;p26"/>
              <p:cNvSpPr/>
              <p:nvPr/>
            </p:nvSpPr>
            <p:spPr>
              <a:xfrm>
                <a:off x="4085272" y="4008119"/>
                <a:ext cx="865352" cy="824168"/>
              </a:xfrm>
              <a:custGeom>
                <a:rect b="b" l="l" r="r" t="t"/>
                <a:pathLst>
                  <a:path extrusionOk="0" h="824168" w="865352">
                    <a:moveTo>
                      <a:pt x="860107" y="0"/>
                    </a:moveTo>
                    <a:cubicBezTo>
                      <a:pt x="721043" y="388620"/>
                      <a:pt x="527685" y="655320"/>
                      <a:pt x="0" y="782003"/>
                    </a:cubicBezTo>
                    <a:cubicBezTo>
                      <a:pt x="730568" y="957263"/>
                      <a:pt x="899160" y="564833"/>
                      <a:pt x="860107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3" name="Google Shape;1703;p26"/>
              <p:cNvSpPr/>
              <p:nvPr/>
            </p:nvSpPr>
            <p:spPr>
              <a:xfrm>
                <a:off x="4939904" y="4008119"/>
                <a:ext cx="865582" cy="824168"/>
              </a:xfrm>
              <a:custGeom>
                <a:rect b="b" l="l" r="r" t="t"/>
                <a:pathLst>
                  <a:path extrusionOk="0" h="824168" w="865582">
                    <a:moveTo>
                      <a:pt x="5475" y="0"/>
                    </a:moveTo>
                    <a:cubicBezTo>
                      <a:pt x="144540" y="388620"/>
                      <a:pt x="337897" y="655320"/>
                      <a:pt x="865582" y="782003"/>
                    </a:cubicBezTo>
                    <a:cubicBezTo>
                      <a:pt x="134062" y="957263"/>
                      <a:pt x="-34530" y="564833"/>
                      <a:pt x="547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04" name="Google Shape;1704;p26"/>
          <p:cNvGrpSpPr/>
          <p:nvPr/>
        </p:nvGrpSpPr>
        <p:grpSpPr>
          <a:xfrm flipH="1">
            <a:off x="1066243" y="5884452"/>
            <a:ext cx="1709132" cy="763465"/>
            <a:chOff x="8709662" y="3572303"/>
            <a:chExt cx="3482339" cy="1555552"/>
          </a:xfrm>
        </p:grpSpPr>
        <p:sp>
          <p:nvSpPr>
            <p:cNvPr id="1705" name="Google Shape;1705;p26"/>
            <p:cNvSpPr/>
            <p:nvPr/>
          </p:nvSpPr>
          <p:spPr>
            <a:xfrm>
              <a:off x="8709662" y="4814160"/>
              <a:ext cx="3482339" cy="313695"/>
            </a:xfrm>
            <a:custGeom>
              <a:rect b="b" l="l" r="r" t="t"/>
              <a:pathLst>
                <a:path extrusionOk="0" h="251459" w="3482339">
                  <a:moveTo>
                    <a:pt x="1741170" y="251460"/>
                  </a:moveTo>
                  <a:cubicBezTo>
                    <a:pt x="2700338" y="251460"/>
                    <a:pt x="3482340" y="195263"/>
                    <a:pt x="3482340" y="125730"/>
                  </a:cubicBezTo>
                  <a:cubicBezTo>
                    <a:pt x="3482340" y="56197"/>
                    <a:pt x="2700338" y="0"/>
                    <a:pt x="1741170" y="0"/>
                  </a:cubicBezTo>
                  <a:cubicBezTo>
                    <a:pt x="782003" y="0"/>
                    <a:pt x="0" y="56197"/>
                    <a:pt x="0" y="125730"/>
                  </a:cubicBezTo>
                  <a:cubicBezTo>
                    <a:pt x="0" y="195263"/>
                    <a:pt x="782003" y="251460"/>
                    <a:pt x="1741170" y="251460"/>
                  </a:cubicBezTo>
                  <a:close/>
                </a:path>
              </a:pathLst>
            </a:custGeom>
            <a:solidFill>
              <a:srgbClr val="292A2B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26"/>
            <p:cNvSpPr/>
            <p:nvPr/>
          </p:nvSpPr>
          <p:spPr>
            <a:xfrm>
              <a:off x="8983982" y="3572303"/>
              <a:ext cx="1466850" cy="1507807"/>
            </a:xfrm>
            <a:custGeom>
              <a:rect b="b" l="l" r="r" t="t"/>
              <a:pathLst>
                <a:path extrusionOk="0" h="1507807" w="1466850">
                  <a:moveTo>
                    <a:pt x="1466850" y="0"/>
                  </a:moveTo>
                  <a:lnTo>
                    <a:pt x="0" y="1507807"/>
                  </a:lnTo>
                  <a:lnTo>
                    <a:pt x="238125" y="1337310"/>
                  </a:lnTo>
                  <a:lnTo>
                    <a:pt x="884872" y="1247775"/>
                  </a:lnTo>
                  <a:close/>
                </a:path>
              </a:pathLst>
            </a:custGeom>
            <a:solidFill>
              <a:srgbClr val="D5531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26"/>
            <p:cNvSpPr/>
            <p:nvPr/>
          </p:nvSpPr>
          <p:spPr>
            <a:xfrm>
              <a:off x="10450832" y="3572303"/>
              <a:ext cx="1466850" cy="1507807"/>
            </a:xfrm>
            <a:custGeom>
              <a:rect b="b" l="l" r="r" t="t"/>
              <a:pathLst>
                <a:path extrusionOk="0" h="1507807" w="1466850">
                  <a:moveTo>
                    <a:pt x="0" y="0"/>
                  </a:moveTo>
                  <a:lnTo>
                    <a:pt x="1466850" y="1507807"/>
                  </a:lnTo>
                  <a:lnTo>
                    <a:pt x="1228725" y="1337310"/>
                  </a:lnTo>
                  <a:lnTo>
                    <a:pt x="581978" y="1247775"/>
                  </a:lnTo>
                  <a:close/>
                </a:path>
              </a:pathLst>
            </a:custGeom>
            <a:solidFill>
              <a:srgbClr val="E05C1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26"/>
            <p:cNvSpPr/>
            <p:nvPr/>
          </p:nvSpPr>
          <p:spPr>
            <a:xfrm>
              <a:off x="9341169" y="3572303"/>
              <a:ext cx="2219325" cy="1507807"/>
            </a:xfrm>
            <a:custGeom>
              <a:rect b="b" l="l" r="r" t="t"/>
              <a:pathLst>
                <a:path extrusionOk="0" h="1507807" w="2219325">
                  <a:moveTo>
                    <a:pt x="1109663" y="0"/>
                  </a:moveTo>
                  <a:lnTo>
                    <a:pt x="1664970" y="754380"/>
                  </a:lnTo>
                  <a:lnTo>
                    <a:pt x="2219325" y="1507807"/>
                  </a:lnTo>
                  <a:lnTo>
                    <a:pt x="1109663" y="1507807"/>
                  </a:lnTo>
                  <a:lnTo>
                    <a:pt x="0" y="1507807"/>
                  </a:lnTo>
                  <a:lnTo>
                    <a:pt x="554355" y="754380"/>
                  </a:lnTo>
                  <a:close/>
                </a:path>
              </a:pathLst>
            </a:custGeom>
            <a:solidFill>
              <a:srgbClr val="EE743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26"/>
            <p:cNvSpPr/>
            <p:nvPr/>
          </p:nvSpPr>
          <p:spPr>
            <a:xfrm>
              <a:off x="10125076" y="3572303"/>
              <a:ext cx="325755" cy="1507807"/>
            </a:xfrm>
            <a:custGeom>
              <a:rect b="b" l="l" r="r" t="t"/>
              <a:pathLst>
                <a:path extrusionOk="0" h="1507807" w="325755">
                  <a:moveTo>
                    <a:pt x="325755" y="0"/>
                  </a:moveTo>
                  <a:lnTo>
                    <a:pt x="325755" y="1507807"/>
                  </a:lnTo>
                  <a:lnTo>
                    <a:pt x="0" y="1507807"/>
                  </a:lnTo>
                  <a:close/>
                </a:path>
              </a:pathLst>
            </a:custGeom>
            <a:solidFill>
              <a:srgbClr val="804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26"/>
            <p:cNvSpPr/>
            <p:nvPr/>
          </p:nvSpPr>
          <p:spPr>
            <a:xfrm>
              <a:off x="9907907" y="3572303"/>
              <a:ext cx="542925" cy="1507807"/>
            </a:xfrm>
            <a:custGeom>
              <a:rect b="b" l="l" r="r" t="t"/>
              <a:pathLst>
                <a:path extrusionOk="0" h="1507807" w="542925">
                  <a:moveTo>
                    <a:pt x="542925" y="0"/>
                  </a:moveTo>
                  <a:lnTo>
                    <a:pt x="0" y="1328738"/>
                  </a:lnTo>
                  <a:lnTo>
                    <a:pt x="217170" y="1507807"/>
                  </a:lnTo>
                  <a:close/>
                </a:path>
              </a:pathLst>
            </a:custGeom>
            <a:solidFill>
              <a:srgbClr val="D46A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11" name="Google Shape;1711;p26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6 Title and text left">
  <p:cSld name="CUSTOM_15"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p27"/>
          <p:cNvSpPr/>
          <p:nvPr/>
        </p:nvSpPr>
        <p:spPr>
          <a:xfrm>
            <a:off x="0" y="17423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4" name="Google Shape;1714;p27"/>
          <p:cNvSpPr/>
          <p:nvPr/>
        </p:nvSpPr>
        <p:spPr>
          <a:xfrm flipH="1">
            <a:off x="8482" y="0"/>
            <a:ext cx="12213796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76056" y="2896435"/>
                  <a:pt x="3902272" y="3619099"/>
                </a:cubicBezTo>
                <a:cubicBezTo>
                  <a:pt x="3728488" y="4341763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5" name="Google Shape;1715;p27"/>
          <p:cNvSpPr txBox="1"/>
          <p:nvPr>
            <p:ph type="title"/>
          </p:nvPr>
        </p:nvSpPr>
        <p:spPr>
          <a:xfrm>
            <a:off x="644200" y="974375"/>
            <a:ext cx="55815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716" name="Google Shape;1716;p27"/>
          <p:cNvSpPr txBox="1"/>
          <p:nvPr>
            <p:ph idx="1" type="body"/>
          </p:nvPr>
        </p:nvSpPr>
        <p:spPr>
          <a:xfrm>
            <a:off x="644050" y="2097700"/>
            <a:ext cx="5581500" cy="35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717" name="Google Shape;1717;p27"/>
          <p:cNvSpPr/>
          <p:nvPr/>
        </p:nvSpPr>
        <p:spPr>
          <a:xfrm>
            <a:off x="323348" y="5523587"/>
            <a:ext cx="2575560" cy="694070"/>
          </a:xfrm>
          <a:custGeom>
            <a:rect b="b" l="l" r="r" t="t"/>
            <a:pathLst>
              <a:path extrusionOk="0" h="694070" w="2575560">
                <a:moveTo>
                  <a:pt x="0" y="694070"/>
                </a:moveTo>
                <a:cubicBezTo>
                  <a:pt x="858203" y="694070"/>
                  <a:pt x="1716405" y="694070"/>
                  <a:pt x="2575560" y="694070"/>
                </a:cubicBezTo>
                <a:cubicBezTo>
                  <a:pt x="2435543" y="662638"/>
                  <a:pt x="2295525" y="631206"/>
                  <a:pt x="2155508" y="599773"/>
                </a:cubicBezTo>
                <a:cubicBezTo>
                  <a:pt x="1987868" y="229251"/>
                  <a:pt x="1803083" y="305451"/>
                  <a:pt x="1611630" y="586438"/>
                </a:cubicBezTo>
                <a:cubicBezTo>
                  <a:pt x="1310640" y="-256524"/>
                  <a:pt x="1157288" y="-122222"/>
                  <a:pt x="1086803" y="555006"/>
                </a:cubicBezTo>
                <a:cubicBezTo>
                  <a:pt x="957263" y="218773"/>
                  <a:pt x="819150" y="303545"/>
                  <a:pt x="677228" y="555006"/>
                </a:cubicBezTo>
                <a:cubicBezTo>
                  <a:pt x="558165" y="-19352"/>
                  <a:pt x="420053" y="-3160"/>
                  <a:pt x="264795" y="595011"/>
                </a:cubicBezTo>
                <a:cubicBezTo>
                  <a:pt x="177165" y="628348"/>
                  <a:pt x="88583" y="661686"/>
                  <a:pt x="0" y="69407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8" name="Google Shape;1718;p27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2 Intro">
  <p:cSld name="CUSTOM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"/>
          <p:cNvSpPr/>
          <p:nvPr/>
        </p:nvSpPr>
        <p:spPr>
          <a:xfrm flipH="1">
            <a:off x="30279" y="17423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0"/>
          <p:cNvSpPr/>
          <p:nvPr/>
        </p:nvSpPr>
        <p:spPr>
          <a:xfrm>
            <a:off x="0" y="0"/>
            <a:ext cx="12213796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76056" y="2896435"/>
                  <a:pt x="3902272" y="3619099"/>
                </a:cubicBezTo>
                <a:cubicBezTo>
                  <a:pt x="3728488" y="4341763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0"/>
          <p:cNvSpPr txBox="1"/>
          <p:nvPr>
            <p:ph type="title"/>
          </p:nvPr>
        </p:nvSpPr>
        <p:spPr>
          <a:xfrm>
            <a:off x="6072725" y="1583975"/>
            <a:ext cx="53226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04" name="Google Shape;204;p10"/>
          <p:cNvSpPr txBox="1"/>
          <p:nvPr>
            <p:ph idx="1" type="body"/>
          </p:nvPr>
        </p:nvSpPr>
        <p:spPr>
          <a:xfrm>
            <a:off x="6072700" y="2988275"/>
            <a:ext cx="5322600" cy="22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05" name="Google Shape;205;p10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7 Title and text right">
  <p:cSld name="CUSTOM_16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8"/>
          <p:cNvSpPr/>
          <p:nvPr/>
        </p:nvSpPr>
        <p:spPr>
          <a:xfrm flipH="1">
            <a:off x="30279" y="17423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1" name="Google Shape;1721;p28"/>
          <p:cNvSpPr/>
          <p:nvPr/>
        </p:nvSpPr>
        <p:spPr>
          <a:xfrm>
            <a:off x="0" y="0"/>
            <a:ext cx="12213796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76056" y="2896435"/>
                  <a:pt x="3902272" y="3619099"/>
                </a:cubicBezTo>
                <a:cubicBezTo>
                  <a:pt x="3728488" y="4341763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2" name="Google Shape;1722;p28"/>
          <p:cNvSpPr txBox="1"/>
          <p:nvPr>
            <p:ph type="title"/>
          </p:nvPr>
        </p:nvSpPr>
        <p:spPr>
          <a:xfrm>
            <a:off x="5978200" y="974375"/>
            <a:ext cx="55815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723" name="Google Shape;1723;p28"/>
          <p:cNvSpPr txBox="1"/>
          <p:nvPr>
            <p:ph idx="1" type="body"/>
          </p:nvPr>
        </p:nvSpPr>
        <p:spPr>
          <a:xfrm>
            <a:off x="5978300" y="2508425"/>
            <a:ext cx="5581500" cy="3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724" name="Google Shape;1724;p28"/>
          <p:cNvSpPr/>
          <p:nvPr/>
        </p:nvSpPr>
        <p:spPr>
          <a:xfrm>
            <a:off x="9616448" y="5225412"/>
            <a:ext cx="2575560" cy="694070"/>
          </a:xfrm>
          <a:custGeom>
            <a:rect b="b" l="l" r="r" t="t"/>
            <a:pathLst>
              <a:path extrusionOk="0" h="694070" w="2575560">
                <a:moveTo>
                  <a:pt x="0" y="694070"/>
                </a:moveTo>
                <a:cubicBezTo>
                  <a:pt x="858203" y="694070"/>
                  <a:pt x="1716405" y="694070"/>
                  <a:pt x="2575560" y="694070"/>
                </a:cubicBezTo>
                <a:cubicBezTo>
                  <a:pt x="2435543" y="662638"/>
                  <a:pt x="2295525" y="631206"/>
                  <a:pt x="2155508" y="599773"/>
                </a:cubicBezTo>
                <a:cubicBezTo>
                  <a:pt x="1987868" y="229251"/>
                  <a:pt x="1803083" y="305451"/>
                  <a:pt x="1611630" y="586438"/>
                </a:cubicBezTo>
                <a:cubicBezTo>
                  <a:pt x="1310640" y="-256524"/>
                  <a:pt x="1157288" y="-122222"/>
                  <a:pt x="1086803" y="555006"/>
                </a:cubicBezTo>
                <a:cubicBezTo>
                  <a:pt x="957263" y="218773"/>
                  <a:pt x="819150" y="303545"/>
                  <a:pt x="677228" y="555006"/>
                </a:cubicBezTo>
                <a:cubicBezTo>
                  <a:pt x="558165" y="-19352"/>
                  <a:pt x="420053" y="-3160"/>
                  <a:pt x="264795" y="595011"/>
                </a:cubicBezTo>
                <a:cubicBezTo>
                  <a:pt x="177165" y="628348"/>
                  <a:pt x="88583" y="661686"/>
                  <a:pt x="0" y="69407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5" name="Google Shape;1725;p28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Talking Points">
  <p:cSld name="CUSTOM_2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"/>
          <p:cNvSpPr/>
          <p:nvPr/>
        </p:nvSpPr>
        <p:spPr>
          <a:xfrm>
            <a:off x="0" y="750646"/>
            <a:ext cx="12192000" cy="512619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3450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1"/>
          <p:cNvSpPr/>
          <p:nvPr/>
        </p:nvSpPr>
        <p:spPr>
          <a:xfrm>
            <a:off x="0" y="15899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9" name="Google Shape;209;p11"/>
          <p:cNvGrpSpPr/>
          <p:nvPr/>
        </p:nvGrpSpPr>
        <p:grpSpPr>
          <a:xfrm>
            <a:off x="2046790" y="3313811"/>
            <a:ext cx="1139189" cy="1517680"/>
            <a:chOff x="4955857" y="3380421"/>
            <a:chExt cx="1139189" cy="1517680"/>
          </a:xfrm>
        </p:grpSpPr>
        <p:sp>
          <p:nvSpPr>
            <p:cNvPr id="210" name="Google Shape;210;p11"/>
            <p:cNvSpPr/>
            <p:nvPr/>
          </p:nvSpPr>
          <p:spPr>
            <a:xfrm>
              <a:off x="5476874" y="3380421"/>
              <a:ext cx="98107" cy="1415415"/>
            </a:xfrm>
            <a:custGeom>
              <a:rect b="b" l="l" r="r" t="t"/>
              <a:pathLst>
                <a:path extrusionOk="0" h="1415415" w="98107">
                  <a:moveTo>
                    <a:pt x="48578" y="0"/>
                  </a:moveTo>
                  <a:lnTo>
                    <a:pt x="73343" y="707708"/>
                  </a:lnTo>
                  <a:lnTo>
                    <a:pt x="98107" y="1415415"/>
                  </a:lnTo>
                  <a:lnTo>
                    <a:pt x="48578" y="1415415"/>
                  </a:lnTo>
                  <a:lnTo>
                    <a:pt x="0" y="1415415"/>
                  </a:lnTo>
                  <a:lnTo>
                    <a:pt x="24765" y="707708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5309234" y="3380421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216218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3" y="454343"/>
                    <a:pt x="226695" y="268605"/>
                    <a:pt x="216218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524193" y="3380421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1259" y="0"/>
                  </a:moveTo>
                  <a:cubicBezTo>
                    <a:pt x="36501" y="184785"/>
                    <a:pt x="85079" y="311468"/>
                    <a:pt x="217476" y="371475"/>
                  </a:cubicBezTo>
                  <a:cubicBezTo>
                    <a:pt x="33644" y="454343"/>
                    <a:pt x="-8266" y="268605"/>
                    <a:pt x="1259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247321" y="3542346"/>
              <a:ext cx="280003" cy="505073"/>
            </a:xfrm>
            <a:custGeom>
              <a:rect b="b" l="l" r="r" t="t"/>
              <a:pathLst>
                <a:path extrusionOk="0" h="505073" w="280003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8"/>
                  </a:cubicBezTo>
                  <a:cubicBezTo>
                    <a:pt x="237172" y="586740"/>
                    <a:pt x="291465" y="346710"/>
                    <a:pt x="27813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1"/>
            <p:cNvSpPr/>
            <p:nvPr/>
          </p:nvSpPr>
          <p:spPr>
            <a:xfrm>
              <a:off x="5523809" y="3542346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1642" y="0"/>
                  </a:moveTo>
                  <a:cubicBezTo>
                    <a:pt x="46409" y="238125"/>
                    <a:pt x="109274" y="401003"/>
                    <a:pt x="279772" y="479108"/>
                  </a:cubicBezTo>
                  <a:cubicBezTo>
                    <a:pt x="43552" y="586740"/>
                    <a:pt x="-10741" y="346710"/>
                    <a:pt x="164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5174932" y="3711892"/>
              <a:ext cx="352726" cy="505073"/>
            </a:xfrm>
            <a:custGeom>
              <a:rect b="b" l="l" r="r" t="t"/>
              <a:pathLst>
                <a:path extrusionOk="0" h="505073" w="352726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2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5523265" y="3711892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5174932" y="4030979"/>
              <a:ext cx="352726" cy="505073"/>
            </a:xfrm>
            <a:custGeom>
              <a:rect b="b" l="l" r="r" t="t"/>
              <a:pathLst>
                <a:path extrusionOk="0" h="505073" w="352726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2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5523265" y="4030979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1"/>
            <p:cNvSpPr/>
            <p:nvPr/>
          </p:nvSpPr>
          <p:spPr>
            <a:xfrm>
              <a:off x="4998719" y="4211002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526733" y="0"/>
                  </a:moveTo>
                  <a:cubicBezTo>
                    <a:pt x="441960" y="238125"/>
                    <a:pt x="322897" y="401003"/>
                    <a:pt x="0" y="479107"/>
                  </a:cubicBezTo>
                  <a:cubicBezTo>
                    <a:pt x="447675" y="586740"/>
                    <a:pt x="551498" y="345757"/>
                    <a:pt x="52673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1"/>
            <p:cNvSpPr/>
            <p:nvPr/>
          </p:nvSpPr>
          <p:spPr>
            <a:xfrm>
              <a:off x="5522257" y="4211002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3195" y="0"/>
                  </a:moveTo>
                  <a:cubicBezTo>
                    <a:pt x="87967" y="238125"/>
                    <a:pt x="207030" y="401003"/>
                    <a:pt x="529927" y="479107"/>
                  </a:cubicBezTo>
                  <a:cubicBezTo>
                    <a:pt x="82252" y="586740"/>
                    <a:pt x="-20618" y="345757"/>
                    <a:pt x="31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1"/>
            <p:cNvSpPr/>
            <p:nvPr/>
          </p:nvSpPr>
          <p:spPr>
            <a:xfrm>
              <a:off x="4955857" y="4351971"/>
              <a:ext cx="573268" cy="546130"/>
            </a:xfrm>
            <a:custGeom>
              <a:rect b="b" l="l" r="r" t="t"/>
              <a:pathLst>
                <a:path extrusionOk="0" h="546130" w="573268">
                  <a:moveTo>
                    <a:pt x="569595" y="0"/>
                  </a:moveTo>
                  <a:cubicBezTo>
                    <a:pt x="477202" y="257175"/>
                    <a:pt x="349567" y="434340"/>
                    <a:pt x="0" y="518160"/>
                  </a:cubicBezTo>
                  <a:cubicBezTo>
                    <a:pt x="484823" y="634365"/>
                    <a:pt x="596265" y="374333"/>
                    <a:pt x="569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1"/>
            <p:cNvSpPr/>
            <p:nvPr/>
          </p:nvSpPr>
          <p:spPr>
            <a:xfrm>
              <a:off x="5522009" y="4351971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3443" y="0"/>
                  </a:moveTo>
                  <a:cubicBezTo>
                    <a:pt x="95835" y="257175"/>
                    <a:pt x="223470" y="434340"/>
                    <a:pt x="573038" y="518160"/>
                  </a:cubicBezTo>
                  <a:cubicBezTo>
                    <a:pt x="89168" y="634365"/>
                    <a:pt x="-22275" y="374333"/>
                    <a:pt x="344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3" name="Google Shape;223;p11"/>
          <p:cNvGrpSpPr/>
          <p:nvPr/>
        </p:nvGrpSpPr>
        <p:grpSpPr>
          <a:xfrm>
            <a:off x="2437315" y="3566224"/>
            <a:ext cx="1139189" cy="1517680"/>
            <a:chOff x="5346382" y="3632834"/>
            <a:chExt cx="1139189" cy="1517680"/>
          </a:xfrm>
        </p:grpSpPr>
        <p:sp>
          <p:nvSpPr>
            <p:cNvPr id="224" name="Google Shape;224;p11"/>
            <p:cNvSpPr/>
            <p:nvPr/>
          </p:nvSpPr>
          <p:spPr>
            <a:xfrm>
              <a:off x="5867399" y="3632834"/>
              <a:ext cx="98107" cy="1415415"/>
            </a:xfrm>
            <a:custGeom>
              <a:rect b="b" l="l" r="r" t="t"/>
              <a:pathLst>
                <a:path extrusionOk="0" h="1415415" w="98107">
                  <a:moveTo>
                    <a:pt x="48578" y="0"/>
                  </a:moveTo>
                  <a:lnTo>
                    <a:pt x="73343" y="707708"/>
                  </a:lnTo>
                  <a:lnTo>
                    <a:pt x="98107" y="1415415"/>
                  </a:lnTo>
                  <a:lnTo>
                    <a:pt x="48578" y="1415415"/>
                  </a:lnTo>
                  <a:lnTo>
                    <a:pt x="0" y="1415415"/>
                  </a:lnTo>
                  <a:lnTo>
                    <a:pt x="23813" y="707708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1"/>
            <p:cNvSpPr/>
            <p:nvPr/>
          </p:nvSpPr>
          <p:spPr>
            <a:xfrm>
              <a:off x="5699759" y="3632834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216218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3" y="454343"/>
                    <a:pt x="226695" y="268605"/>
                    <a:pt x="216218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5914718" y="3632834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1259" y="0"/>
                  </a:moveTo>
                  <a:cubicBezTo>
                    <a:pt x="36501" y="184785"/>
                    <a:pt x="85079" y="311468"/>
                    <a:pt x="217476" y="371475"/>
                  </a:cubicBezTo>
                  <a:cubicBezTo>
                    <a:pt x="33644" y="454343"/>
                    <a:pt x="-8266" y="268605"/>
                    <a:pt x="1259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5637846" y="3794759"/>
              <a:ext cx="279982" cy="505073"/>
            </a:xfrm>
            <a:custGeom>
              <a:rect b="b" l="l" r="r" t="t"/>
              <a:pathLst>
                <a:path extrusionOk="0" h="505073" w="279982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8"/>
                  </a:cubicBezTo>
                  <a:cubicBezTo>
                    <a:pt x="236220" y="586740"/>
                    <a:pt x="291465" y="346710"/>
                    <a:pt x="27813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5914334" y="3794759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1642" y="0"/>
                  </a:moveTo>
                  <a:cubicBezTo>
                    <a:pt x="46409" y="238125"/>
                    <a:pt x="109274" y="401003"/>
                    <a:pt x="279772" y="479108"/>
                  </a:cubicBezTo>
                  <a:cubicBezTo>
                    <a:pt x="43552" y="586740"/>
                    <a:pt x="-10741" y="346710"/>
                    <a:pt x="164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5565456" y="3965256"/>
              <a:ext cx="352727" cy="505009"/>
            </a:xfrm>
            <a:custGeom>
              <a:rect b="b" l="l" r="r" t="t"/>
              <a:pathLst>
                <a:path extrusionOk="0" h="505009" w="352727">
                  <a:moveTo>
                    <a:pt x="350520" y="0"/>
                  </a:moveTo>
                  <a:cubicBezTo>
                    <a:pt x="294323" y="238125"/>
                    <a:pt x="215265" y="401003"/>
                    <a:pt x="0" y="479108"/>
                  </a:cubicBezTo>
                  <a:cubicBezTo>
                    <a:pt x="298133" y="586740"/>
                    <a:pt x="366713" y="345758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5913790" y="3965256"/>
              <a:ext cx="352706" cy="505009"/>
            </a:xfrm>
            <a:custGeom>
              <a:rect b="b" l="l" r="r" t="t"/>
              <a:pathLst>
                <a:path extrusionOk="0" h="505009" w="352706">
                  <a:moveTo>
                    <a:pt x="2187" y="0"/>
                  </a:moveTo>
                  <a:cubicBezTo>
                    <a:pt x="58384" y="238125"/>
                    <a:pt x="137441" y="401003"/>
                    <a:pt x="352706" y="479108"/>
                  </a:cubicBezTo>
                  <a:cubicBezTo>
                    <a:pt x="55527" y="586740"/>
                    <a:pt x="-14006" y="345758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1"/>
            <p:cNvSpPr/>
            <p:nvPr/>
          </p:nvSpPr>
          <p:spPr>
            <a:xfrm>
              <a:off x="5565456" y="4283392"/>
              <a:ext cx="352727" cy="505073"/>
            </a:xfrm>
            <a:custGeom>
              <a:rect b="b" l="l" r="r" t="t"/>
              <a:pathLst>
                <a:path extrusionOk="0" h="505073" w="352727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3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1"/>
            <p:cNvSpPr/>
            <p:nvPr/>
          </p:nvSpPr>
          <p:spPr>
            <a:xfrm>
              <a:off x="5913790" y="4283392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1"/>
            <p:cNvSpPr/>
            <p:nvPr/>
          </p:nvSpPr>
          <p:spPr>
            <a:xfrm>
              <a:off x="5389244" y="4463414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526733" y="0"/>
                  </a:moveTo>
                  <a:cubicBezTo>
                    <a:pt x="441960" y="238125"/>
                    <a:pt x="322898" y="401003"/>
                    <a:pt x="0" y="479107"/>
                  </a:cubicBezTo>
                  <a:cubicBezTo>
                    <a:pt x="447675" y="586740"/>
                    <a:pt x="551498" y="345757"/>
                    <a:pt x="52673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1"/>
            <p:cNvSpPr/>
            <p:nvPr/>
          </p:nvSpPr>
          <p:spPr>
            <a:xfrm>
              <a:off x="5912782" y="4463414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3195" y="0"/>
                  </a:moveTo>
                  <a:cubicBezTo>
                    <a:pt x="87967" y="238125"/>
                    <a:pt x="207030" y="401003"/>
                    <a:pt x="529927" y="479107"/>
                  </a:cubicBezTo>
                  <a:cubicBezTo>
                    <a:pt x="82252" y="586740"/>
                    <a:pt x="-20618" y="345757"/>
                    <a:pt x="31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1"/>
            <p:cNvSpPr/>
            <p:nvPr/>
          </p:nvSpPr>
          <p:spPr>
            <a:xfrm>
              <a:off x="5346382" y="4604384"/>
              <a:ext cx="573247" cy="546130"/>
            </a:xfrm>
            <a:custGeom>
              <a:rect b="b" l="l" r="r" t="t"/>
              <a:pathLst>
                <a:path extrusionOk="0" h="546130" w="573247">
                  <a:moveTo>
                    <a:pt x="569595" y="0"/>
                  </a:moveTo>
                  <a:cubicBezTo>
                    <a:pt x="477202" y="257175"/>
                    <a:pt x="349567" y="434340"/>
                    <a:pt x="0" y="518160"/>
                  </a:cubicBezTo>
                  <a:cubicBezTo>
                    <a:pt x="483870" y="634365"/>
                    <a:pt x="596265" y="374333"/>
                    <a:pt x="569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1"/>
            <p:cNvSpPr/>
            <p:nvPr/>
          </p:nvSpPr>
          <p:spPr>
            <a:xfrm>
              <a:off x="5912534" y="4604384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3443" y="0"/>
                  </a:moveTo>
                  <a:cubicBezTo>
                    <a:pt x="95835" y="257175"/>
                    <a:pt x="223470" y="434340"/>
                    <a:pt x="573038" y="518160"/>
                  </a:cubicBezTo>
                  <a:cubicBezTo>
                    <a:pt x="89168" y="634365"/>
                    <a:pt x="-22275" y="374333"/>
                    <a:pt x="3443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7" name="Google Shape;237;p11"/>
          <p:cNvGrpSpPr/>
          <p:nvPr/>
        </p:nvGrpSpPr>
        <p:grpSpPr>
          <a:xfrm>
            <a:off x="3635560" y="3437636"/>
            <a:ext cx="996314" cy="1327585"/>
            <a:chOff x="6544627" y="3504246"/>
            <a:chExt cx="996314" cy="1327585"/>
          </a:xfrm>
        </p:grpSpPr>
        <p:sp>
          <p:nvSpPr>
            <p:cNvPr id="238" name="Google Shape;238;p11"/>
            <p:cNvSpPr/>
            <p:nvPr/>
          </p:nvSpPr>
          <p:spPr>
            <a:xfrm>
              <a:off x="6999921" y="3504246"/>
              <a:ext cx="85725" cy="1238250"/>
            </a:xfrm>
            <a:custGeom>
              <a:rect b="b" l="l" r="r" t="t"/>
              <a:pathLst>
                <a:path extrusionOk="0" h="1238250" w="85725">
                  <a:moveTo>
                    <a:pt x="42863" y="0"/>
                  </a:moveTo>
                  <a:lnTo>
                    <a:pt x="63818" y="619125"/>
                  </a:lnTo>
                  <a:lnTo>
                    <a:pt x="85725" y="1238250"/>
                  </a:lnTo>
                  <a:lnTo>
                    <a:pt x="42863" y="1238250"/>
                  </a:lnTo>
                  <a:lnTo>
                    <a:pt x="0" y="1238250"/>
                  </a:lnTo>
                  <a:lnTo>
                    <a:pt x="20955" y="619125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1"/>
            <p:cNvSpPr/>
            <p:nvPr/>
          </p:nvSpPr>
          <p:spPr>
            <a:xfrm>
              <a:off x="6854189" y="3504246"/>
              <a:ext cx="189743" cy="342549"/>
            </a:xfrm>
            <a:custGeom>
              <a:rect b="b" l="l" r="r" t="t"/>
              <a:pathLst>
                <a:path extrusionOk="0" h="342549" w="189743">
                  <a:moveTo>
                    <a:pt x="188595" y="0"/>
                  </a:moveTo>
                  <a:cubicBezTo>
                    <a:pt x="158115" y="160972"/>
                    <a:pt x="115253" y="272415"/>
                    <a:pt x="0" y="324803"/>
                  </a:cubicBezTo>
                  <a:cubicBezTo>
                    <a:pt x="160020" y="398145"/>
                    <a:pt x="197167" y="235268"/>
                    <a:pt x="188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1"/>
            <p:cNvSpPr/>
            <p:nvPr/>
          </p:nvSpPr>
          <p:spPr>
            <a:xfrm>
              <a:off x="7041635" y="3504246"/>
              <a:ext cx="189743" cy="342549"/>
            </a:xfrm>
            <a:custGeom>
              <a:rect b="b" l="l" r="r" t="t"/>
              <a:pathLst>
                <a:path extrusionOk="0" h="342549" w="189743">
                  <a:moveTo>
                    <a:pt x="1148" y="0"/>
                  </a:moveTo>
                  <a:cubicBezTo>
                    <a:pt x="31629" y="160972"/>
                    <a:pt x="74491" y="272415"/>
                    <a:pt x="189744" y="324803"/>
                  </a:cubicBezTo>
                  <a:cubicBezTo>
                    <a:pt x="29723" y="398145"/>
                    <a:pt x="-7424" y="235268"/>
                    <a:pt x="1148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1"/>
            <p:cNvSpPr/>
            <p:nvPr/>
          </p:nvSpPr>
          <p:spPr>
            <a:xfrm>
              <a:off x="6798944" y="3646169"/>
              <a:ext cx="245396" cy="441837"/>
            </a:xfrm>
            <a:custGeom>
              <a:rect b="b" l="l" r="r" t="t"/>
              <a:pathLst>
                <a:path extrusionOk="0" h="441837" w="245396">
                  <a:moveTo>
                    <a:pt x="243840" y="0"/>
                  </a:moveTo>
                  <a:cubicBezTo>
                    <a:pt x="204788" y="207645"/>
                    <a:pt x="149543" y="351473"/>
                    <a:pt x="0" y="419100"/>
                  </a:cubicBezTo>
                  <a:cubicBezTo>
                    <a:pt x="206693" y="513398"/>
                    <a:pt x="255270" y="302895"/>
                    <a:pt x="24384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1"/>
            <p:cNvSpPr/>
            <p:nvPr/>
          </p:nvSpPr>
          <p:spPr>
            <a:xfrm>
              <a:off x="7041207" y="3646169"/>
              <a:ext cx="245417" cy="441837"/>
            </a:xfrm>
            <a:custGeom>
              <a:rect b="b" l="l" r="r" t="t"/>
              <a:pathLst>
                <a:path extrusionOk="0" h="441837" w="245417">
                  <a:moveTo>
                    <a:pt x="1577" y="0"/>
                  </a:moveTo>
                  <a:cubicBezTo>
                    <a:pt x="40630" y="207645"/>
                    <a:pt x="95875" y="351473"/>
                    <a:pt x="245417" y="419100"/>
                  </a:cubicBezTo>
                  <a:cubicBezTo>
                    <a:pt x="37773" y="513398"/>
                    <a:pt x="-9852" y="302895"/>
                    <a:pt x="157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1"/>
            <p:cNvSpPr/>
            <p:nvPr/>
          </p:nvSpPr>
          <p:spPr>
            <a:xfrm>
              <a:off x="6736079" y="3794759"/>
              <a:ext cx="308664" cy="441837"/>
            </a:xfrm>
            <a:custGeom>
              <a:rect b="b" l="l" r="r" t="t"/>
              <a:pathLst>
                <a:path extrusionOk="0" h="441837" w="308664">
                  <a:moveTo>
                    <a:pt x="306705" y="0"/>
                  </a:moveTo>
                  <a:cubicBezTo>
                    <a:pt x="257175" y="207645"/>
                    <a:pt x="187642" y="351472"/>
                    <a:pt x="0" y="419100"/>
                  </a:cubicBezTo>
                  <a:cubicBezTo>
                    <a:pt x="260985" y="513397"/>
                    <a:pt x="320992" y="302895"/>
                    <a:pt x="30670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1"/>
            <p:cNvSpPr/>
            <p:nvPr/>
          </p:nvSpPr>
          <p:spPr>
            <a:xfrm>
              <a:off x="7040824" y="3794759"/>
              <a:ext cx="308665" cy="441837"/>
            </a:xfrm>
            <a:custGeom>
              <a:rect b="b" l="l" r="r" t="t"/>
              <a:pathLst>
                <a:path extrusionOk="0" h="441837" w="308665">
                  <a:moveTo>
                    <a:pt x="1960" y="0"/>
                  </a:moveTo>
                  <a:cubicBezTo>
                    <a:pt x="51490" y="207645"/>
                    <a:pt x="121023" y="351472"/>
                    <a:pt x="308665" y="419100"/>
                  </a:cubicBezTo>
                  <a:cubicBezTo>
                    <a:pt x="47680" y="513397"/>
                    <a:pt x="-12327" y="302895"/>
                    <a:pt x="196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1"/>
            <p:cNvSpPr/>
            <p:nvPr/>
          </p:nvSpPr>
          <p:spPr>
            <a:xfrm>
              <a:off x="6736079" y="4073842"/>
              <a:ext cx="308664" cy="441510"/>
            </a:xfrm>
            <a:custGeom>
              <a:rect b="b" l="l" r="r" t="t"/>
              <a:pathLst>
                <a:path extrusionOk="0" h="441510" w="308664">
                  <a:moveTo>
                    <a:pt x="306705" y="0"/>
                  </a:moveTo>
                  <a:cubicBezTo>
                    <a:pt x="257175" y="207645"/>
                    <a:pt x="187642" y="351472"/>
                    <a:pt x="0" y="419100"/>
                  </a:cubicBezTo>
                  <a:cubicBezTo>
                    <a:pt x="260985" y="512445"/>
                    <a:pt x="320992" y="302895"/>
                    <a:pt x="30670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1"/>
            <p:cNvSpPr/>
            <p:nvPr/>
          </p:nvSpPr>
          <p:spPr>
            <a:xfrm>
              <a:off x="7040824" y="4073842"/>
              <a:ext cx="308665" cy="441510"/>
            </a:xfrm>
            <a:custGeom>
              <a:rect b="b" l="l" r="r" t="t"/>
              <a:pathLst>
                <a:path extrusionOk="0" h="441510" w="308665">
                  <a:moveTo>
                    <a:pt x="1960" y="0"/>
                  </a:moveTo>
                  <a:cubicBezTo>
                    <a:pt x="51490" y="207645"/>
                    <a:pt x="121023" y="351472"/>
                    <a:pt x="308665" y="419100"/>
                  </a:cubicBezTo>
                  <a:cubicBezTo>
                    <a:pt x="47680" y="512445"/>
                    <a:pt x="-12327" y="302895"/>
                    <a:pt x="196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1"/>
            <p:cNvSpPr/>
            <p:nvPr/>
          </p:nvSpPr>
          <p:spPr>
            <a:xfrm>
              <a:off x="6581774" y="4231004"/>
              <a:ext cx="463823" cy="441837"/>
            </a:xfrm>
            <a:custGeom>
              <a:rect b="b" l="l" r="r" t="t"/>
              <a:pathLst>
                <a:path extrusionOk="0" h="441837" w="463823">
                  <a:moveTo>
                    <a:pt x="461010" y="0"/>
                  </a:moveTo>
                  <a:cubicBezTo>
                    <a:pt x="386715" y="207645"/>
                    <a:pt x="282893" y="351472"/>
                    <a:pt x="0" y="419100"/>
                  </a:cubicBezTo>
                  <a:cubicBezTo>
                    <a:pt x="391478" y="513397"/>
                    <a:pt x="481965" y="302895"/>
                    <a:pt x="46101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7039950" y="4231004"/>
              <a:ext cx="463844" cy="441837"/>
            </a:xfrm>
            <a:custGeom>
              <a:rect b="b" l="l" r="r" t="t"/>
              <a:pathLst>
                <a:path extrusionOk="0" h="441837" w="463844">
                  <a:moveTo>
                    <a:pt x="2834" y="0"/>
                  </a:moveTo>
                  <a:cubicBezTo>
                    <a:pt x="77129" y="207645"/>
                    <a:pt x="180952" y="351472"/>
                    <a:pt x="463844" y="419100"/>
                  </a:cubicBezTo>
                  <a:cubicBezTo>
                    <a:pt x="71414" y="513397"/>
                    <a:pt x="-18121" y="302895"/>
                    <a:pt x="2834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6544627" y="4353877"/>
              <a:ext cx="501243" cy="477954"/>
            </a:xfrm>
            <a:custGeom>
              <a:rect b="b" l="l" r="r" t="t"/>
              <a:pathLst>
                <a:path extrusionOk="0" h="477954" w="501243">
                  <a:moveTo>
                    <a:pt x="498157" y="0"/>
                  </a:moveTo>
                  <a:cubicBezTo>
                    <a:pt x="418147" y="224790"/>
                    <a:pt x="305753" y="380047"/>
                    <a:pt x="0" y="453390"/>
                  </a:cubicBezTo>
                  <a:cubicBezTo>
                    <a:pt x="422910" y="555307"/>
                    <a:pt x="521017" y="327660"/>
                    <a:pt x="49815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1"/>
            <p:cNvSpPr/>
            <p:nvPr/>
          </p:nvSpPr>
          <p:spPr>
            <a:xfrm>
              <a:off x="7039678" y="4353877"/>
              <a:ext cx="501263" cy="477954"/>
            </a:xfrm>
            <a:custGeom>
              <a:rect b="b" l="l" r="r" t="t"/>
              <a:pathLst>
                <a:path extrusionOk="0" h="477954" w="501263">
                  <a:moveTo>
                    <a:pt x="3106" y="0"/>
                  </a:moveTo>
                  <a:cubicBezTo>
                    <a:pt x="83116" y="224790"/>
                    <a:pt x="195511" y="380047"/>
                    <a:pt x="501264" y="453390"/>
                  </a:cubicBezTo>
                  <a:cubicBezTo>
                    <a:pt x="77401" y="555307"/>
                    <a:pt x="-19754" y="327660"/>
                    <a:pt x="3106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11"/>
          <p:cNvGrpSpPr/>
          <p:nvPr/>
        </p:nvGrpSpPr>
        <p:grpSpPr>
          <a:xfrm>
            <a:off x="3967982" y="3186177"/>
            <a:ext cx="1139189" cy="1517680"/>
            <a:chOff x="6877049" y="3252787"/>
            <a:chExt cx="1139189" cy="1517680"/>
          </a:xfrm>
        </p:grpSpPr>
        <p:sp>
          <p:nvSpPr>
            <p:cNvPr id="252" name="Google Shape;252;p11"/>
            <p:cNvSpPr/>
            <p:nvPr/>
          </p:nvSpPr>
          <p:spPr>
            <a:xfrm>
              <a:off x="7397114" y="3252787"/>
              <a:ext cx="98107" cy="1416367"/>
            </a:xfrm>
            <a:custGeom>
              <a:rect b="b" l="l" r="r" t="t"/>
              <a:pathLst>
                <a:path extrusionOk="0" h="1416367" w="98107">
                  <a:moveTo>
                    <a:pt x="49530" y="0"/>
                  </a:moveTo>
                  <a:lnTo>
                    <a:pt x="74295" y="707707"/>
                  </a:lnTo>
                  <a:lnTo>
                    <a:pt x="98107" y="1416368"/>
                  </a:lnTo>
                  <a:lnTo>
                    <a:pt x="49530" y="1416368"/>
                  </a:lnTo>
                  <a:lnTo>
                    <a:pt x="0" y="1416368"/>
                  </a:lnTo>
                  <a:lnTo>
                    <a:pt x="24765" y="707707"/>
                  </a:ln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1"/>
            <p:cNvSpPr/>
            <p:nvPr/>
          </p:nvSpPr>
          <p:spPr>
            <a:xfrm>
              <a:off x="7230427" y="3252787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216217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2" y="454343"/>
                    <a:pt x="225742" y="268605"/>
                    <a:pt x="21621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1"/>
            <p:cNvSpPr/>
            <p:nvPr/>
          </p:nvSpPr>
          <p:spPr>
            <a:xfrm>
              <a:off x="7445175" y="3252787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1469" y="0"/>
                  </a:moveTo>
                  <a:cubicBezTo>
                    <a:pt x="36712" y="184785"/>
                    <a:pt x="85289" y="311468"/>
                    <a:pt x="217687" y="371475"/>
                  </a:cubicBezTo>
                  <a:cubicBezTo>
                    <a:pt x="33854" y="454343"/>
                    <a:pt x="-9008" y="268605"/>
                    <a:pt x="1469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1"/>
            <p:cNvSpPr/>
            <p:nvPr/>
          </p:nvSpPr>
          <p:spPr>
            <a:xfrm>
              <a:off x="7168514" y="3414712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7"/>
                  </a:cubicBezTo>
                  <a:cubicBezTo>
                    <a:pt x="236220" y="586740"/>
                    <a:pt x="290513" y="346710"/>
                    <a:pt x="27813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7444792" y="3414712"/>
              <a:ext cx="279982" cy="505073"/>
            </a:xfrm>
            <a:custGeom>
              <a:rect b="b" l="l" r="r" t="t"/>
              <a:pathLst>
                <a:path extrusionOk="0" h="505073" w="279982">
                  <a:moveTo>
                    <a:pt x="1852" y="0"/>
                  </a:moveTo>
                  <a:cubicBezTo>
                    <a:pt x="46620" y="238125"/>
                    <a:pt x="109485" y="401003"/>
                    <a:pt x="279982" y="479107"/>
                  </a:cubicBezTo>
                  <a:cubicBezTo>
                    <a:pt x="43762" y="586740"/>
                    <a:pt x="-11483" y="346710"/>
                    <a:pt x="185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1"/>
            <p:cNvSpPr/>
            <p:nvPr/>
          </p:nvSpPr>
          <p:spPr>
            <a:xfrm>
              <a:off x="7096124" y="3585209"/>
              <a:ext cx="352706" cy="505009"/>
            </a:xfrm>
            <a:custGeom>
              <a:rect b="b" l="l" r="r" t="t"/>
              <a:pathLst>
                <a:path extrusionOk="0" h="505009" w="352706">
                  <a:moveTo>
                    <a:pt x="350520" y="0"/>
                  </a:moveTo>
                  <a:cubicBezTo>
                    <a:pt x="294322" y="238125"/>
                    <a:pt x="215265" y="401003"/>
                    <a:pt x="0" y="479108"/>
                  </a:cubicBezTo>
                  <a:cubicBezTo>
                    <a:pt x="297180" y="586740"/>
                    <a:pt x="366713" y="345758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7444437" y="3585209"/>
              <a:ext cx="352727" cy="505009"/>
            </a:xfrm>
            <a:custGeom>
              <a:rect b="b" l="l" r="r" t="t"/>
              <a:pathLst>
                <a:path extrusionOk="0" h="505009" w="352727">
                  <a:moveTo>
                    <a:pt x="2207" y="0"/>
                  </a:moveTo>
                  <a:cubicBezTo>
                    <a:pt x="58405" y="238125"/>
                    <a:pt x="137462" y="401003"/>
                    <a:pt x="352727" y="479108"/>
                  </a:cubicBezTo>
                  <a:cubicBezTo>
                    <a:pt x="54594" y="586740"/>
                    <a:pt x="-13985" y="345758"/>
                    <a:pt x="220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1"/>
            <p:cNvSpPr/>
            <p:nvPr/>
          </p:nvSpPr>
          <p:spPr>
            <a:xfrm>
              <a:off x="7096124" y="3903344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350520" y="0"/>
                  </a:moveTo>
                  <a:cubicBezTo>
                    <a:pt x="294322" y="238125"/>
                    <a:pt x="215265" y="401003"/>
                    <a:pt x="0" y="479108"/>
                  </a:cubicBezTo>
                  <a:cubicBezTo>
                    <a:pt x="297180" y="586740"/>
                    <a:pt x="366713" y="346710"/>
                    <a:pt x="350520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1"/>
            <p:cNvSpPr/>
            <p:nvPr/>
          </p:nvSpPr>
          <p:spPr>
            <a:xfrm>
              <a:off x="7444437" y="3903344"/>
              <a:ext cx="352727" cy="505073"/>
            </a:xfrm>
            <a:custGeom>
              <a:rect b="b" l="l" r="r" t="t"/>
              <a:pathLst>
                <a:path extrusionOk="0" h="505073" w="352727">
                  <a:moveTo>
                    <a:pt x="2207" y="0"/>
                  </a:moveTo>
                  <a:cubicBezTo>
                    <a:pt x="58405" y="238125"/>
                    <a:pt x="137462" y="401003"/>
                    <a:pt x="352727" y="479108"/>
                  </a:cubicBezTo>
                  <a:cubicBezTo>
                    <a:pt x="54594" y="586740"/>
                    <a:pt x="-13985" y="346710"/>
                    <a:pt x="2207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1"/>
            <p:cNvSpPr/>
            <p:nvPr/>
          </p:nvSpPr>
          <p:spPr>
            <a:xfrm>
              <a:off x="6919912" y="4083367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526732" y="0"/>
                  </a:moveTo>
                  <a:cubicBezTo>
                    <a:pt x="441960" y="238125"/>
                    <a:pt x="322897" y="401002"/>
                    <a:pt x="0" y="479107"/>
                  </a:cubicBezTo>
                  <a:cubicBezTo>
                    <a:pt x="447675" y="586740"/>
                    <a:pt x="550545" y="345757"/>
                    <a:pt x="52673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7443239" y="4083367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3405" y="0"/>
                  </a:moveTo>
                  <a:cubicBezTo>
                    <a:pt x="88178" y="238125"/>
                    <a:pt x="207240" y="401002"/>
                    <a:pt x="530137" y="479107"/>
                  </a:cubicBezTo>
                  <a:cubicBezTo>
                    <a:pt x="82463" y="586740"/>
                    <a:pt x="-21360" y="345757"/>
                    <a:pt x="340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1"/>
            <p:cNvSpPr/>
            <p:nvPr/>
          </p:nvSpPr>
          <p:spPr>
            <a:xfrm>
              <a:off x="6877049" y="4224337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569595" y="0"/>
                  </a:moveTo>
                  <a:cubicBezTo>
                    <a:pt x="477203" y="257175"/>
                    <a:pt x="349568" y="434340"/>
                    <a:pt x="0" y="518160"/>
                  </a:cubicBezTo>
                  <a:cubicBezTo>
                    <a:pt x="483870" y="634365"/>
                    <a:pt x="595313" y="374332"/>
                    <a:pt x="569595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7442991" y="4224337"/>
              <a:ext cx="573247" cy="546130"/>
            </a:xfrm>
            <a:custGeom>
              <a:rect b="b" l="l" r="r" t="t"/>
              <a:pathLst>
                <a:path extrusionOk="0" h="546130" w="573247">
                  <a:moveTo>
                    <a:pt x="3652" y="0"/>
                  </a:moveTo>
                  <a:cubicBezTo>
                    <a:pt x="96045" y="257175"/>
                    <a:pt x="223680" y="434340"/>
                    <a:pt x="573247" y="518160"/>
                  </a:cubicBezTo>
                  <a:cubicBezTo>
                    <a:pt x="89377" y="634365"/>
                    <a:pt x="-23017" y="374332"/>
                    <a:pt x="3652" y="0"/>
                  </a:cubicBezTo>
                  <a:close/>
                </a:path>
              </a:pathLst>
            </a:custGeom>
            <a:solidFill>
              <a:srgbClr val="BCB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5" name="Google Shape;265;p11"/>
          <p:cNvGrpSpPr/>
          <p:nvPr/>
        </p:nvGrpSpPr>
        <p:grpSpPr>
          <a:xfrm>
            <a:off x="4408037" y="2835657"/>
            <a:ext cx="1402080" cy="1868252"/>
            <a:chOff x="7317104" y="2902267"/>
            <a:chExt cx="1402080" cy="1868252"/>
          </a:xfrm>
        </p:grpSpPr>
        <p:sp>
          <p:nvSpPr>
            <p:cNvPr id="266" name="Google Shape;266;p11"/>
            <p:cNvSpPr/>
            <p:nvPr/>
          </p:nvSpPr>
          <p:spPr>
            <a:xfrm>
              <a:off x="7957184" y="2902267"/>
              <a:ext cx="120967" cy="1743075"/>
            </a:xfrm>
            <a:custGeom>
              <a:rect b="b" l="l" r="r" t="t"/>
              <a:pathLst>
                <a:path extrusionOk="0" h="1743075" w="120967">
                  <a:moveTo>
                    <a:pt x="60960" y="0"/>
                  </a:moveTo>
                  <a:lnTo>
                    <a:pt x="91440" y="871538"/>
                  </a:lnTo>
                  <a:lnTo>
                    <a:pt x="120967" y="1743075"/>
                  </a:lnTo>
                  <a:lnTo>
                    <a:pt x="60960" y="1743075"/>
                  </a:lnTo>
                  <a:lnTo>
                    <a:pt x="0" y="1743075"/>
                  </a:lnTo>
                  <a:lnTo>
                    <a:pt x="30480" y="871538"/>
                  </a:ln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7752396" y="2902267"/>
              <a:ext cx="267437" cy="481619"/>
            </a:xfrm>
            <a:custGeom>
              <a:rect b="b" l="l" r="r" t="t"/>
              <a:pathLst>
                <a:path extrusionOk="0" h="481619" w="267437">
                  <a:moveTo>
                    <a:pt x="265747" y="0"/>
                  </a:moveTo>
                  <a:cubicBezTo>
                    <a:pt x="222885" y="226695"/>
                    <a:pt x="162878" y="382905"/>
                    <a:pt x="0" y="457200"/>
                  </a:cubicBezTo>
                  <a:cubicBezTo>
                    <a:pt x="225742" y="559117"/>
                    <a:pt x="278130" y="329565"/>
                    <a:pt x="265747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1"/>
            <p:cNvSpPr/>
            <p:nvPr/>
          </p:nvSpPr>
          <p:spPr>
            <a:xfrm>
              <a:off x="8016453" y="2902267"/>
              <a:ext cx="267438" cy="481619"/>
            </a:xfrm>
            <a:custGeom>
              <a:rect b="b" l="l" r="r" t="t"/>
              <a:pathLst>
                <a:path extrusionOk="0" h="481619" w="267438">
                  <a:moveTo>
                    <a:pt x="1690" y="0"/>
                  </a:moveTo>
                  <a:cubicBezTo>
                    <a:pt x="44553" y="226695"/>
                    <a:pt x="104560" y="382905"/>
                    <a:pt x="267438" y="457200"/>
                  </a:cubicBezTo>
                  <a:cubicBezTo>
                    <a:pt x="41696" y="559117"/>
                    <a:pt x="-10692" y="329565"/>
                    <a:pt x="1690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7675244" y="3101339"/>
              <a:ext cx="344923" cy="621535"/>
            </a:xfrm>
            <a:custGeom>
              <a:rect b="b" l="l" r="r" t="t"/>
              <a:pathLst>
                <a:path extrusionOk="0" h="621535" w="344923">
                  <a:moveTo>
                    <a:pt x="342900" y="0"/>
                  </a:moveTo>
                  <a:cubicBezTo>
                    <a:pt x="287655" y="292417"/>
                    <a:pt x="210503" y="494347"/>
                    <a:pt x="0" y="589597"/>
                  </a:cubicBezTo>
                  <a:cubicBezTo>
                    <a:pt x="291465" y="721995"/>
                    <a:pt x="358140" y="426720"/>
                    <a:pt x="342900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8015911" y="3101339"/>
              <a:ext cx="345133" cy="621535"/>
            </a:xfrm>
            <a:custGeom>
              <a:rect b="b" l="l" r="r" t="t"/>
              <a:pathLst>
                <a:path extrusionOk="0" h="621535" w="345133">
                  <a:moveTo>
                    <a:pt x="2233" y="0"/>
                  </a:moveTo>
                  <a:cubicBezTo>
                    <a:pt x="57478" y="292417"/>
                    <a:pt x="134631" y="494347"/>
                    <a:pt x="345133" y="589597"/>
                  </a:cubicBezTo>
                  <a:cubicBezTo>
                    <a:pt x="53668" y="721995"/>
                    <a:pt x="-13960" y="426720"/>
                    <a:pt x="2233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7586662" y="331088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431482" y="0"/>
                  </a:moveTo>
                  <a:cubicBezTo>
                    <a:pt x="361950" y="292417"/>
                    <a:pt x="264795" y="494347"/>
                    <a:pt x="0" y="589597"/>
                  </a:cubicBezTo>
                  <a:cubicBezTo>
                    <a:pt x="366713" y="721995"/>
                    <a:pt x="451485" y="425767"/>
                    <a:pt x="431482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8015418" y="331088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2726" y="0"/>
                  </a:moveTo>
                  <a:cubicBezTo>
                    <a:pt x="72258" y="292417"/>
                    <a:pt x="169413" y="494347"/>
                    <a:pt x="434208" y="589597"/>
                  </a:cubicBezTo>
                  <a:cubicBezTo>
                    <a:pt x="67496" y="721995"/>
                    <a:pt x="-17276" y="425767"/>
                    <a:pt x="2726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7586662" y="370331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431482" y="0"/>
                  </a:moveTo>
                  <a:cubicBezTo>
                    <a:pt x="361950" y="292418"/>
                    <a:pt x="264795" y="494348"/>
                    <a:pt x="0" y="589598"/>
                  </a:cubicBezTo>
                  <a:cubicBezTo>
                    <a:pt x="366713" y="721995"/>
                    <a:pt x="451485" y="425768"/>
                    <a:pt x="431482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1"/>
            <p:cNvSpPr/>
            <p:nvPr/>
          </p:nvSpPr>
          <p:spPr>
            <a:xfrm>
              <a:off x="8015418" y="370331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2726" y="0"/>
                  </a:moveTo>
                  <a:cubicBezTo>
                    <a:pt x="72258" y="292418"/>
                    <a:pt x="169413" y="494348"/>
                    <a:pt x="434208" y="589598"/>
                  </a:cubicBezTo>
                  <a:cubicBezTo>
                    <a:pt x="67496" y="721995"/>
                    <a:pt x="-17276" y="425768"/>
                    <a:pt x="2726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1"/>
            <p:cNvSpPr/>
            <p:nvPr/>
          </p:nvSpPr>
          <p:spPr>
            <a:xfrm>
              <a:off x="7369492" y="3924299"/>
              <a:ext cx="652635" cy="621535"/>
            </a:xfrm>
            <a:custGeom>
              <a:rect b="b" l="l" r="r" t="t"/>
              <a:pathLst>
                <a:path extrusionOk="0" h="621535" w="652635">
                  <a:moveTo>
                    <a:pt x="648652" y="0"/>
                  </a:moveTo>
                  <a:cubicBezTo>
                    <a:pt x="543877" y="292418"/>
                    <a:pt x="398145" y="494347"/>
                    <a:pt x="0" y="589597"/>
                  </a:cubicBezTo>
                  <a:cubicBezTo>
                    <a:pt x="551497" y="721995"/>
                    <a:pt x="678180" y="426720"/>
                    <a:pt x="648652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8013950" y="3924299"/>
              <a:ext cx="652846" cy="621535"/>
            </a:xfrm>
            <a:custGeom>
              <a:rect b="b" l="l" r="r" t="t"/>
              <a:pathLst>
                <a:path extrusionOk="0" h="621535" w="652846">
                  <a:moveTo>
                    <a:pt x="4194" y="0"/>
                  </a:moveTo>
                  <a:cubicBezTo>
                    <a:pt x="108969" y="292418"/>
                    <a:pt x="254701" y="494347"/>
                    <a:pt x="652847" y="589597"/>
                  </a:cubicBezTo>
                  <a:cubicBezTo>
                    <a:pt x="101349" y="721995"/>
                    <a:pt x="-26286" y="426720"/>
                    <a:pt x="4194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7317104" y="4097654"/>
              <a:ext cx="705433" cy="672865"/>
            </a:xfrm>
            <a:custGeom>
              <a:rect b="b" l="l" r="r" t="t"/>
              <a:pathLst>
                <a:path extrusionOk="0" h="672865" w="705433">
                  <a:moveTo>
                    <a:pt x="701040" y="0"/>
                  </a:moveTo>
                  <a:cubicBezTo>
                    <a:pt x="587693" y="317182"/>
                    <a:pt x="429577" y="534352"/>
                    <a:pt x="0" y="638175"/>
                  </a:cubicBezTo>
                  <a:cubicBezTo>
                    <a:pt x="595313" y="782002"/>
                    <a:pt x="733425" y="461010"/>
                    <a:pt x="701040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8013730" y="4097654"/>
              <a:ext cx="705454" cy="672865"/>
            </a:xfrm>
            <a:custGeom>
              <a:rect b="b" l="l" r="r" t="t"/>
              <a:pathLst>
                <a:path extrusionOk="0" h="672865" w="705454">
                  <a:moveTo>
                    <a:pt x="4414" y="0"/>
                  </a:moveTo>
                  <a:cubicBezTo>
                    <a:pt x="117761" y="317182"/>
                    <a:pt x="275876" y="534352"/>
                    <a:pt x="705454" y="638175"/>
                  </a:cubicBezTo>
                  <a:cubicBezTo>
                    <a:pt x="109189" y="782002"/>
                    <a:pt x="-27971" y="461010"/>
                    <a:pt x="4414" y="0"/>
                  </a:cubicBezTo>
                  <a:close/>
                </a:path>
              </a:pathLst>
            </a:custGeom>
            <a:solidFill>
              <a:srgbClr val="8798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9" name="Google Shape;279;p11"/>
          <p:cNvGrpSpPr/>
          <p:nvPr/>
        </p:nvGrpSpPr>
        <p:grpSpPr>
          <a:xfrm>
            <a:off x="2778310" y="2395602"/>
            <a:ext cx="1943099" cy="2588030"/>
            <a:chOff x="5687377" y="2462212"/>
            <a:chExt cx="1943099" cy="2588030"/>
          </a:xfrm>
        </p:grpSpPr>
        <p:sp>
          <p:nvSpPr>
            <p:cNvPr id="280" name="Google Shape;280;p11"/>
            <p:cNvSpPr/>
            <p:nvPr/>
          </p:nvSpPr>
          <p:spPr>
            <a:xfrm>
              <a:off x="6575106" y="2462212"/>
              <a:ext cx="167640" cy="2414587"/>
            </a:xfrm>
            <a:custGeom>
              <a:rect b="b" l="l" r="r" t="t"/>
              <a:pathLst>
                <a:path extrusionOk="0" h="2414587" w="167640">
                  <a:moveTo>
                    <a:pt x="83820" y="0"/>
                  </a:moveTo>
                  <a:lnTo>
                    <a:pt x="125730" y="1207770"/>
                  </a:lnTo>
                  <a:lnTo>
                    <a:pt x="167640" y="2414588"/>
                  </a:lnTo>
                  <a:lnTo>
                    <a:pt x="83820" y="2414588"/>
                  </a:lnTo>
                  <a:lnTo>
                    <a:pt x="0" y="2414588"/>
                  </a:lnTo>
                  <a:lnTo>
                    <a:pt x="41910" y="1207770"/>
                  </a:ln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6291262" y="2462212"/>
              <a:ext cx="370009" cy="667597"/>
            </a:xfrm>
            <a:custGeom>
              <a:rect b="b" l="l" r="r" t="t"/>
              <a:pathLst>
                <a:path extrusionOk="0" h="667597" w="370009">
                  <a:moveTo>
                    <a:pt x="367665" y="0"/>
                  </a:moveTo>
                  <a:cubicBezTo>
                    <a:pt x="308610" y="314325"/>
                    <a:pt x="225743" y="530543"/>
                    <a:pt x="0" y="633413"/>
                  </a:cubicBezTo>
                  <a:cubicBezTo>
                    <a:pt x="312420" y="775335"/>
                    <a:pt x="384810" y="458153"/>
                    <a:pt x="36766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6656791" y="2462212"/>
              <a:ext cx="369800" cy="667597"/>
            </a:xfrm>
            <a:custGeom>
              <a:rect b="b" l="l" r="r" t="t"/>
              <a:pathLst>
                <a:path extrusionOk="0" h="667597" w="369800">
                  <a:moveTo>
                    <a:pt x="2136" y="0"/>
                  </a:moveTo>
                  <a:cubicBezTo>
                    <a:pt x="61191" y="314325"/>
                    <a:pt x="144058" y="530543"/>
                    <a:pt x="369801" y="633413"/>
                  </a:cubicBezTo>
                  <a:cubicBezTo>
                    <a:pt x="57381" y="775335"/>
                    <a:pt x="-14057" y="458153"/>
                    <a:pt x="213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6184581" y="2739389"/>
              <a:ext cx="477339" cy="861169"/>
            </a:xfrm>
            <a:custGeom>
              <a:rect b="b" l="l" r="r" t="t"/>
              <a:pathLst>
                <a:path extrusionOk="0" h="861169" w="477339">
                  <a:moveTo>
                    <a:pt x="474345" y="0"/>
                  </a:moveTo>
                  <a:cubicBezTo>
                    <a:pt x="398145" y="405765"/>
                    <a:pt x="290513" y="683895"/>
                    <a:pt x="0" y="817245"/>
                  </a:cubicBezTo>
                  <a:cubicBezTo>
                    <a:pt x="403860" y="1000125"/>
                    <a:pt x="496253" y="589597"/>
                    <a:pt x="47434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6655953" y="2739389"/>
              <a:ext cx="477318" cy="861169"/>
            </a:xfrm>
            <a:custGeom>
              <a:rect b="b" l="l" r="r" t="t"/>
              <a:pathLst>
                <a:path extrusionOk="0" h="861169" w="477318">
                  <a:moveTo>
                    <a:pt x="2974" y="0"/>
                  </a:moveTo>
                  <a:cubicBezTo>
                    <a:pt x="79174" y="405765"/>
                    <a:pt x="186806" y="683895"/>
                    <a:pt x="477319" y="817245"/>
                  </a:cubicBezTo>
                  <a:cubicBezTo>
                    <a:pt x="74411" y="1000125"/>
                    <a:pt x="-18934" y="589597"/>
                    <a:pt x="2974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6060756" y="3028949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6655186" y="3028949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6060756" y="3571874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6655186" y="3571874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5760719" y="3878579"/>
              <a:ext cx="903953" cy="861233"/>
            </a:xfrm>
            <a:custGeom>
              <a:rect b="b" l="l" r="r" t="t"/>
              <a:pathLst>
                <a:path extrusionOk="0" h="861233" w="903953">
                  <a:moveTo>
                    <a:pt x="898208" y="0"/>
                  </a:moveTo>
                  <a:cubicBezTo>
                    <a:pt x="753428" y="405765"/>
                    <a:pt x="550545" y="683895"/>
                    <a:pt x="0" y="817245"/>
                  </a:cubicBezTo>
                  <a:cubicBezTo>
                    <a:pt x="763905" y="1000125"/>
                    <a:pt x="940118" y="590550"/>
                    <a:pt x="898208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6653411" y="3878579"/>
              <a:ext cx="903723" cy="861233"/>
            </a:xfrm>
            <a:custGeom>
              <a:rect b="b" l="l" r="r" t="t"/>
              <a:pathLst>
                <a:path extrusionOk="0" h="861233" w="903723">
                  <a:moveTo>
                    <a:pt x="5516" y="0"/>
                  </a:moveTo>
                  <a:cubicBezTo>
                    <a:pt x="150296" y="405765"/>
                    <a:pt x="353178" y="683895"/>
                    <a:pt x="903723" y="817245"/>
                  </a:cubicBezTo>
                  <a:cubicBezTo>
                    <a:pt x="140771" y="1000125"/>
                    <a:pt x="-35442" y="590550"/>
                    <a:pt x="551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5687377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971550" y="0"/>
                  </a:moveTo>
                  <a:cubicBezTo>
                    <a:pt x="814388" y="439103"/>
                    <a:pt x="596265" y="740093"/>
                    <a:pt x="0" y="883920"/>
                  </a:cubicBezTo>
                  <a:cubicBezTo>
                    <a:pt x="825817" y="1082040"/>
                    <a:pt x="1016317" y="639128"/>
                    <a:pt x="9715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6652846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6080" y="0"/>
                  </a:moveTo>
                  <a:cubicBezTo>
                    <a:pt x="163243" y="439103"/>
                    <a:pt x="381365" y="740093"/>
                    <a:pt x="977631" y="883920"/>
                  </a:cubicBezTo>
                  <a:cubicBezTo>
                    <a:pt x="151813" y="1082040"/>
                    <a:pt x="-38687" y="639128"/>
                    <a:pt x="608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3" name="Google Shape;293;p11"/>
          <p:cNvGrpSpPr/>
          <p:nvPr/>
        </p:nvGrpSpPr>
        <p:grpSpPr>
          <a:xfrm>
            <a:off x="94282" y="1901458"/>
            <a:ext cx="3216986" cy="2852089"/>
            <a:chOff x="312287" y="2474659"/>
            <a:chExt cx="2584132" cy="2291018"/>
          </a:xfrm>
        </p:grpSpPr>
        <p:grpSp>
          <p:nvGrpSpPr>
            <p:cNvPr id="294" name="Google Shape;294;p11"/>
            <p:cNvGrpSpPr/>
            <p:nvPr/>
          </p:nvGrpSpPr>
          <p:grpSpPr>
            <a:xfrm>
              <a:off x="312287" y="3216657"/>
              <a:ext cx="1139189" cy="1517680"/>
              <a:chOff x="3221354" y="3283267"/>
              <a:chExt cx="1139189" cy="1517680"/>
            </a:xfrm>
          </p:grpSpPr>
          <p:sp>
            <p:nvSpPr>
              <p:cNvPr id="295" name="Google Shape;295;p11"/>
              <p:cNvSpPr/>
              <p:nvPr/>
            </p:nvSpPr>
            <p:spPr>
              <a:xfrm>
                <a:off x="3742372" y="3283267"/>
                <a:ext cx="98107" cy="1415414"/>
              </a:xfrm>
              <a:custGeom>
                <a:rect b="b" l="l" r="r" t="t"/>
                <a:pathLst>
                  <a:path extrusionOk="0" h="1415414" w="98107">
                    <a:moveTo>
                      <a:pt x="48577" y="0"/>
                    </a:moveTo>
                    <a:lnTo>
                      <a:pt x="73342" y="707707"/>
                    </a:lnTo>
                    <a:lnTo>
                      <a:pt x="98107" y="1415415"/>
                    </a:lnTo>
                    <a:lnTo>
                      <a:pt x="48577" y="1415415"/>
                    </a:lnTo>
                    <a:lnTo>
                      <a:pt x="0" y="1415415"/>
                    </a:lnTo>
                    <a:lnTo>
                      <a:pt x="23813" y="707707"/>
                    </a:ln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296;p11"/>
              <p:cNvSpPr/>
              <p:nvPr/>
            </p:nvSpPr>
            <p:spPr>
              <a:xfrm>
                <a:off x="3574732" y="3283267"/>
                <a:ext cx="217686" cy="391328"/>
              </a:xfrm>
              <a:custGeom>
                <a:rect b="b" l="l" r="r" t="t"/>
                <a:pathLst>
                  <a:path extrusionOk="0" h="391328" w="217686">
                    <a:moveTo>
                      <a:pt x="216217" y="0"/>
                    </a:moveTo>
                    <a:cubicBezTo>
                      <a:pt x="180975" y="184785"/>
                      <a:pt x="132397" y="311467"/>
                      <a:pt x="0" y="371475"/>
                    </a:cubicBezTo>
                    <a:cubicBezTo>
                      <a:pt x="183832" y="454342"/>
                      <a:pt x="226695" y="267652"/>
                      <a:pt x="21621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1"/>
              <p:cNvSpPr/>
              <p:nvPr/>
            </p:nvSpPr>
            <p:spPr>
              <a:xfrm>
                <a:off x="3789690" y="3283267"/>
                <a:ext cx="217476" cy="391328"/>
              </a:xfrm>
              <a:custGeom>
                <a:rect b="b" l="l" r="r" t="t"/>
                <a:pathLst>
                  <a:path extrusionOk="0" h="391328" w="217476">
                    <a:moveTo>
                      <a:pt x="1259" y="0"/>
                    </a:moveTo>
                    <a:cubicBezTo>
                      <a:pt x="36501" y="184785"/>
                      <a:pt x="85079" y="311467"/>
                      <a:pt x="217476" y="371475"/>
                    </a:cubicBezTo>
                    <a:cubicBezTo>
                      <a:pt x="33644" y="454342"/>
                      <a:pt x="-8266" y="267652"/>
                      <a:pt x="1259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1"/>
              <p:cNvSpPr/>
              <p:nvPr/>
            </p:nvSpPr>
            <p:spPr>
              <a:xfrm>
                <a:off x="3512819" y="3445192"/>
                <a:ext cx="279982" cy="505009"/>
              </a:xfrm>
              <a:custGeom>
                <a:rect b="b" l="l" r="r" t="t"/>
                <a:pathLst>
                  <a:path extrusionOk="0" h="505009" w="279982">
                    <a:moveTo>
                      <a:pt x="278130" y="0"/>
                    </a:moveTo>
                    <a:cubicBezTo>
                      <a:pt x="233363" y="238125"/>
                      <a:pt x="170497" y="401002"/>
                      <a:pt x="0" y="479107"/>
                    </a:cubicBezTo>
                    <a:cubicBezTo>
                      <a:pt x="236220" y="586740"/>
                      <a:pt x="291465" y="345757"/>
                      <a:pt x="27813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1"/>
              <p:cNvSpPr/>
              <p:nvPr/>
            </p:nvSpPr>
            <p:spPr>
              <a:xfrm>
                <a:off x="3789307" y="3445192"/>
                <a:ext cx="279772" cy="505009"/>
              </a:xfrm>
              <a:custGeom>
                <a:rect b="b" l="l" r="r" t="t"/>
                <a:pathLst>
                  <a:path extrusionOk="0" h="505009" w="279772">
                    <a:moveTo>
                      <a:pt x="1642" y="0"/>
                    </a:moveTo>
                    <a:cubicBezTo>
                      <a:pt x="46410" y="238125"/>
                      <a:pt x="109275" y="401002"/>
                      <a:pt x="279772" y="479107"/>
                    </a:cubicBezTo>
                    <a:cubicBezTo>
                      <a:pt x="43552" y="586740"/>
                      <a:pt x="-10740" y="345757"/>
                      <a:pt x="1642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1"/>
              <p:cNvSpPr/>
              <p:nvPr/>
            </p:nvSpPr>
            <p:spPr>
              <a:xfrm>
                <a:off x="3440429" y="3614737"/>
                <a:ext cx="352726" cy="505073"/>
              </a:xfrm>
              <a:custGeom>
                <a:rect b="b" l="l" r="r" t="t"/>
                <a:pathLst>
                  <a:path extrusionOk="0" h="505073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6710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01;p11"/>
              <p:cNvSpPr/>
              <p:nvPr/>
            </p:nvSpPr>
            <p:spPr>
              <a:xfrm>
                <a:off x="3788762" y="3614737"/>
                <a:ext cx="352706" cy="505073"/>
              </a:xfrm>
              <a:custGeom>
                <a:rect b="b" l="l" r="r" t="t"/>
                <a:pathLst>
                  <a:path extrusionOk="0" h="505073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6710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02;p11"/>
              <p:cNvSpPr/>
              <p:nvPr/>
            </p:nvSpPr>
            <p:spPr>
              <a:xfrm>
                <a:off x="3440429" y="3933824"/>
                <a:ext cx="352726" cy="505009"/>
              </a:xfrm>
              <a:custGeom>
                <a:rect b="b" l="l" r="r" t="t"/>
                <a:pathLst>
                  <a:path extrusionOk="0" h="505009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5757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11"/>
              <p:cNvSpPr/>
              <p:nvPr/>
            </p:nvSpPr>
            <p:spPr>
              <a:xfrm>
                <a:off x="3788762" y="3933824"/>
                <a:ext cx="352706" cy="505009"/>
              </a:xfrm>
              <a:custGeom>
                <a:rect b="b" l="l" r="r" t="t"/>
                <a:pathLst>
                  <a:path extrusionOk="0" h="505009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5757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11"/>
              <p:cNvSpPr/>
              <p:nvPr/>
            </p:nvSpPr>
            <p:spPr>
              <a:xfrm>
                <a:off x="3264217" y="4112894"/>
                <a:ext cx="530137" cy="505073"/>
              </a:xfrm>
              <a:custGeom>
                <a:rect b="b" l="l" r="r" t="t"/>
                <a:pathLst>
                  <a:path extrusionOk="0" h="505073" w="530137">
                    <a:moveTo>
                      <a:pt x="526733" y="0"/>
                    </a:moveTo>
                    <a:cubicBezTo>
                      <a:pt x="441960" y="238125"/>
                      <a:pt x="322897" y="401003"/>
                      <a:pt x="0" y="479108"/>
                    </a:cubicBezTo>
                    <a:cubicBezTo>
                      <a:pt x="447675" y="586740"/>
                      <a:pt x="551498" y="346710"/>
                      <a:pt x="52673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1"/>
              <p:cNvSpPr/>
              <p:nvPr/>
            </p:nvSpPr>
            <p:spPr>
              <a:xfrm>
                <a:off x="3787754" y="4112894"/>
                <a:ext cx="529927" cy="505073"/>
              </a:xfrm>
              <a:custGeom>
                <a:rect b="b" l="l" r="r" t="t"/>
                <a:pathLst>
                  <a:path extrusionOk="0" h="505073" w="529927">
                    <a:moveTo>
                      <a:pt x="3195" y="0"/>
                    </a:moveTo>
                    <a:cubicBezTo>
                      <a:pt x="87967" y="238125"/>
                      <a:pt x="207030" y="401003"/>
                      <a:pt x="529927" y="479108"/>
                    </a:cubicBezTo>
                    <a:cubicBezTo>
                      <a:pt x="82252" y="586740"/>
                      <a:pt x="-20618" y="346710"/>
                      <a:pt x="31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1"/>
              <p:cNvSpPr/>
              <p:nvPr/>
            </p:nvSpPr>
            <p:spPr>
              <a:xfrm>
                <a:off x="3221354" y="4254817"/>
                <a:ext cx="573247" cy="546130"/>
              </a:xfrm>
              <a:custGeom>
                <a:rect b="b" l="l" r="r" t="t"/>
                <a:pathLst>
                  <a:path extrusionOk="0" h="546130" w="573247">
                    <a:moveTo>
                      <a:pt x="569595" y="0"/>
                    </a:moveTo>
                    <a:cubicBezTo>
                      <a:pt x="477203" y="257175"/>
                      <a:pt x="349568" y="434340"/>
                      <a:pt x="0" y="518160"/>
                    </a:cubicBezTo>
                    <a:cubicBezTo>
                      <a:pt x="483870" y="634365"/>
                      <a:pt x="596265" y="374332"/>
                      <a:pt x="5695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1"/>
              <p:cNvSpPr/>
              <p:nvPr/>
            </p:nvSpPr>
            <p:spPr>
              <a:xfrm>
                <a:off x="3787506" y="4254817"/>
                <a:ext cx="573037" cy="546130"/>
              </a:xfrm>
              <a:custGeom>
                <a:rect b="b" l="l" r="r" t="t"/>
                <a:pathLst>
                  <a:path extrusionOk="0" h="546130" w="573037">
                    <a:moveTo>
                      <a:pt x="3443" y="0"/>
                    </a:moveTo>
                    <a:cubicBezTo>
                      <a:pt x="95835" y="257175"/>
                      <a:pt x="223470" y="434340"/>
                      <a:pt x="573038" y="518160"/>
                    </a:cubicBezTo>
                    <a:cubicBezTo>
                      <a:pt x="89168" y="634365"/>
                      <a:pt x="-22275" y="374332"/>
                      <a:pt x="344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8" name="Google Shape;308;p11"/>
            <p:cNvGrpSpPr/>
            <p:nvPr/>
          </p:nvGrpSpPr>
          <p:grpSpPr>
            <a:xfrm>
              <a:off x="758057" y="2821369"/>
              <a:ext cx="1388744" cy="1848705"/>
              <a:chOff x="3667124" y="2887979"/>
              <a:chExt cx="1388744" cy="1848705"/>
            </a:xfrm>
          </p:grpSpPr>
          <p:sp>
            <p:nvSpPr>
              <p:cNvPr id="309" name="Google Shape;309;p11"/>
              <p:cNvSpPr/>
              <p:nvPr/>
            </p:nvSpPr>
            <p:spPr>
              <a:xfrm>
                <a:off x="4301489" y="2887979"/>
                <a:ext cx="120014" cy="1724977"/>
              </a:xfrm>
              <a:custGeom>
                <a:rect b="b" l="l" r="r" t="t"/>
                <a:pathLst>
                  <a:path extrusionOk="0" h="1724977" w="120014">
                    <a:moveTo>
                      <a:pt x="60007" y="0"/>
                    </a:moveTo>
                    <a:lnTo>
                      <a:pt x="90488" y="862013"/>
                    </a:lnTo>
                    <a:lnTo>
                      <a:pt x="120015" y="1724977"/>
                    </a:lnTo>
                    <a:lnTo>
                      <a:pt x="60007" y="1724977"/>
                    </a:lnTo>
                    <a:lnTo>
                      <a:pt x="0" y="1724977"/>
                    </a:lnTo>
                    <a:lnTo>
                      <a:pt x="30480" y="862013"/>
                    </a:ln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4098607" y="2887979"/>
                <a:ext cx="264603" cy="476678"/>
              </a:xfrm>
              <a:custGeom>
                <a:rect b="b" l="l" r="r" t="t"/>
                <a:pathLst>
                  <a:path extrusionOk="0" h="476678" w="264603">
                    <a:moveTo>
                      <a:pt x="262890" y="0"/>
                    </a:moveTo>
                    <a:cubicBezTo>
                      <a:pt x="220027" y="224790"/>
                      <a:pt x="160972" y="379095"/>
                      <a:pt x="0" y="452438"/>
                    </a:cubicBezTo>
                    <a:cubicBezTo>
                      <a:pt x="223838" y="553402"/>
                      <a:pt x="275272" y="326707"/>
                      <a:pt x="2628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4359804" y="2887979"/>
                <a:ext cx="264582" cy="476678"/>
              </a:xfrm>
              <a:custGeom>
                <a:rect b="b" l="l" r="r" t="t"/>
                <a:pathLst>
                  <a:path extrusionOk="0" h="476678" w="264582">
                    <a:moveTo>
                      <a:pt x="1692" y="0"/>
                    </a:moveTo>
                    <a:cubicBezTo>
                      <a:pt x="44555" y="224790"/>
                      <a:pt x="103610" y="379095"/>
                      <a:pt x="264583" y="452438"/>
                    </a:cubicBezTo>
                    <a:cubicBezTo>
                      <a:pt x="41698" y="553402"/>
                      <a:pt x="-10690" y="326707"/>
                      <a:pt x="169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4022407" y="3085146"/>
                <a:ext cx="341347" cy="615255"/>
              </a:xfrm>
              <a:custGeom>
                <a:rect b="b" l="l" r="r" t="t"/>
                <a:pathLst>
                  <a:path extrusionOk="0" h="615255" w="341347">
                    <a:moveTo>
                      <a:pt x="339090" y="0"/>
                    </a:moveTo>
                    <a:cubicBezTo>
                      <a:pt x="283845" y="289560"/>
                      <a:pt x="207645" y="488633"/>
                      <a:pt x="0" y="583883"/>
                    </a:cubicBezTo>
                    <a:cubicBezTo>
                      <a:pt x="288608" y="714375"/>
                      <a:pt x="355283" y="421958"/>
                      <a:pt x="3390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1"/>
              <p:cNvSpPr/>
              <p:nvPr/>
            </p:nvSpPr>
            <p:spPr>
              <a:xfrm>
                <a:off x="4359470" y="3085146"/>
                <a:ext cx="341116" cy="615255"/>
              </a:xfrm>
              <a:custGeom>
                <a:rect b="b" l="l" r="r" t="t"/>
                <a:pathLst>
                  <a:path extrusionOk="0" h="615255" w="341116">
                    <a:moveTo>
                      <a:pt x="2026" y="0"/>
                    </a:moveTo>
                    <a:cubicBezTo>
                      <a:pt x="57271" y="289560"/>
                      <a:pt x="133471" y="488633"/>
                      <a:pt x="341116" y="583883"/>
                    </a:cubicBezTo>
                    <a:cubicBezTo>
                      <a:pt x="53461" y="714375"/>
                      <a:pt x="-13214" y="421958"/>
                      <a:pt x="2026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1"/>
              <p:cNvSpPr/>
              <p:nvPr/>
            </p:nvSpPr>
            <p:spPr>
              <a:xfrm>
                <a:off x="3933824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427672" y="0"/>
                    </a:moveTo>
                    <a:cubicBezTo>
                      <a:pt x="359092" y="289560"/>
                      <a:pt x="261938" y="488632"/>
                      <a:pt x="0" y="583882"/>
                    </a:cubicBezTo>
                    <a:cubicBezTo>
                      <a:pt x="363855" y="715328"/>
                      <a:pt x="447675" y="421957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1"/>
              <p:cNvSpPr/>
              <p:nvPr/>
            </p:nvSpPr>
            <p:spPr>
              <a:xfrm>
                <a:off x="4358747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2749" y="0"/>
                    </a:moveTo>
                    <a:cubicBezTo>
                      <a:pt x="71330" y="289560"/>
                      <a:pt x="168484" y="488632"/>
                      <a:pt x="430422" y="583882"/>
                    </a:cubicBezTo>
                    <a:cubicBezTo>
                      <a:pt x="66567" y="715328"/>
                      <a:pt x="-17253" y="421957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1"/>
              <p:cNvSpPr/>
              <p:nvPr/>
            </p:nvSpPr>
            <p:spPr>
              <a:xfrm>
                <a:off x="3933824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427672" y="0"/>
                    </a:moveTo>
                    <a:cubicBezTo>
                      <a:pt x="359092" y="289560"/>
                      <a:pt x="261938" y="488633"/>
                      <a:pt x="0" y="583883"/>
                    </a:cubicBezTo>
                    <a:cubicBezTo>
                      <a:pt x="363855" y="714375"/>
                      <a:pt x="447675" y="421958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1"/>
              <p:cNvSpPr/>
              <p:nvPr/>
            </p:nvSpPr>
            <p:spPr>
              <a:xfrm>
                <a:off x="4358747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2749" y="0"/>
                    </a:moveTo>
                    <a:cubicBezTo>
                      <a:pt x="71330" y="289560"/>
                      <a:pt x="168484" y="488633"/>
                      <a:pt x="430422" y="583883"/>
                    </a:cubicBezTo>
                    <a:cubicBezTo>
                      <a:pt x="66567" y="714375"/>
                      <a:pt x="-17253" y="421958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1"/>
              <p:cNvSpPr/>
              <p:nvPr/>
            </p:nvSpPr>
            <p:spPr>
              <a:xfrm>
                <a:off x="3719512" y="3899534"/>
                <a:ext cx="645992" cy="615255"/>
              </a:xfrm>
              <a:custGeom>
                <a:rect b="b" l="l" r="r" t="t"/>
                <a:pathLst>
                  <a:path extrusionOk="0" h="615255" w="645992">
                    <a:moveTo>
                      <a:pt x="641985" y="0"/>
                    </a:moveTo>
                    <a:cubicBezTo>
                      <a:pt x="538163" y="289560"/>
                      <a:pt x="393383" y="488633"/>
                      <a:pt x="0" y="583883"/>
                    </a:cubicBezTo>
                    <a:cubicBezTo>
                      <a:pt x="545783" y="714375"/>
                      <a:pt x="671513" y="421958"/>
                      <a:pt x="641985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1"/>
              <p:cNvSpPr/>
              <p:nvPr/>
            </p:nvSpPr>
            <p:spPr>
              <a:xfrm>
                <a:off x="4357488" y="3899534"/>
                <a:ext cx="645993" cy="615255"/>
              </a:xfrm>
              <a:custGeom>
                <a:rect b="b" l="l" r="r" t="t"/>
                <a:pathLst>
                  <a:path extrusionOk="0" h="615255" w="645993">
                    <a:moveTo>
                      <a:pt x="4008" y="0"/>
                    </a:moveTo>
                    <a:cubicBezTo>
                      <a:pt x="107831" y="289560"/>
                      <a:pt x="252611" y="488633"/>
                      <a:pt x="645993" y="583883"/>
                    </a:cubicBezTo>
                    <a:cubicBezTo>
                      <a:pt x="100211" y="714375"/>
                      <a:pt x="-25519" y="421958"/>
                      <a:pt x="4008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1"/>
              <p:cNvSpPr/>
              <p:nvPr/>
            </p:nvSpPr>
            <p:spPr>
              <a:xfrm>
                <a:off x="3667124" y="4070984"/>
                <a:ext cx="698811" cy="665700"/>
              </a:xfrm>
              <a:custGeom>
                <a:rect b="b" l="l" r="r" t="t"/>
                <a:pathLst>
                  <a:path extrusionOk="0" h="665700" w="698811">
                    <a:moveTo>
                      <a:pt x="694372" y="0"/>
                    </a:moveTo>
                    <a:cubicBezTo>
                      <a:pt x="581978" y="313372"/>
                      <a:pt x="425767" y="528638"/>
                      <a:pt x="0" y="631508"/>
                    </a:cubicBezTo>
                    <a:cubicBezTo>
                      <a:pt x="590550" y="773430"/>
                      <a:pt x="726758" y="456247"/>
                      <a:pt x="6943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1"/>
              <p:cNvSpPr/>
              <p:nvPr/>
            </p:nvSpPr>
            <p:spPr>
              <a:xfrm>
                <a:off x="4357267" y="4070984"/>
                <a:ext cx="698601" cy="665700"/>
              </a:xfrm>
              <a:custGeom>
                <a:rect b="b" l="l" r="r" t="t"/>
                <a:pathLst>
                  <a:path extrusionOk="0" h="665700" w="698601">
                    <a:moveTo>
                      <a:pt x="4229" y="0"/>
                    </a:moveTo>
                    <a:cubicBezTo>
                      <a:pt x="116624" y="313372"/>
                      <a:pt x="272834" y="528638"/>
                      <a:pt x="698602" y="631508"/>
                    </a:cubicBezTo>
                    <a:cubicBezTo>
                      <a:pt x="108052" y="773430"/>
                      <a:pt x="-27203" y="456247"/>
                      <a:pt x="422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" name="Google Shape;322;p11"/>
            <p:cNvGrpSpPr/>
            <p:nvPr/>
          </p:nvGrpSpPr>
          <p:grpSpPr>
            <a:xfrm>
              <a:off x="1176205" y="2474659"/>
              <a:ext cx="1720214" cy="2291018"/>
              <a:chOff x="4085272" y="2541269"/>
              <a:chExt cx="1720214" cy="2291018"/>
            </a:xfrm>
          </p:grpSpPr>
          <p:sp>
            <p:nvSpPr>
              <p:cNvPr id="323" name="Google Shape;323;p11"/>
              <p:cNvSpPr/>
              <p:nvPr/>
            </p:nvSpPr>
            <p:spPr>
              <a:xfrm>
                <a:off x="4871084" y="2541269"/>
                <a:ext cx="148590" cy="2137410"/>
              </a:xfrm>
              <a:custGeom>
                <a:rect b="b" l="l" r="r" t="t"/>
                <a:pathLst>
                  <a:path extrusionOk="0" h="2137410" w="148590">
                    <a:moveTo>
                      <a:pt x="74295" y="0"/>
                    </a:moveTo>
                    <a:lnTo>
                      <a:pt x="111443" y="1068705"/>
                    </a:lnTo>
                    <a:lnTo>
                      <a:pt x="148590" y="2137410"/>
                    </a:lnTo>
                    <a:lnTo>
                      <a:pt x="74295" y="2137410"/>
                    </a:lnTo>
                    <a:lnTo>
                      <a:pt x="0" y="2137410"/>
                    </a:lnTo>
                    <a:lnTo>
                      <a:pt x="37148" y="1068705"/>
                    </a:ln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1"/>
              <p:cNvSpPr/>
              <p:nvPr/>
            </p:nvSpPr>
            <p:spPr>
              <a:xfrm>
                <a:off x="4619624" y="2541269"/>
                <a:ext cx="327830" cy="590752"/>
              </a:xfrm>
              <a:custGeom>
                <a:rect b="b" l="l" r="r" t="t"/>
                <a:pathLst>
                  <a:path extrusionOk="0" h="590752" w="327830">
                    <a:moveTo>
                      <a:pt x="325755" y="0"/>
                    </a:moveTo>
                    <a:cubicBezTo>
                      <a:pt x="273367" y="278130"/>
                      <a:pt x="200025" y="469583"/>
                      <a:pt x="0" y="560070"/>
                    </a:cubicBezTo>
                    <a:cubicBezTo>
                      <a:pt x="276225" y="686752"/>
                      <a:pt x="340995" y="405765"/>
                      <a:pt x="32575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1"/>
              <p:cNvSpPr/>
              <p:nvPr/>
            </p:nvSpPr>
            <p:spPr>
              <a:xfrm>
                <a:off x="4943283" y="2541269"/>
                <a:ext cx="327850" cy="590752"/>
              </a:xfrm>
              <a:custGeom>
                <a:rect b="b" l="l" r="r" t="t"/>
                <a:pathLst>
                  <a:path extrusionOk="0" h="590752" w="327850">
                    <a:moveTo>
                      <a:pt x="2096" y="0"/>
                    </a:moveTo>
                    <a:cubicBezTo>
                      <a:pt x="54483" y="278130"/>
                      <a:pt x="127826" y="469583"/>
                      <a:pt x="327851" y="560070"/>
                    </a:cubicBezTo>
                    <a:cubicBezTo>
                      <a:pt x="50673" y="686752"/>
                      <a:pt x="-13144" y="405765"/>
                      <a:pt x="209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1"/>
              <p:cNvSpPr/>
              <p:nvPr/>
            </p:nvSpPr>
            <p:spPr>
              <a:xfrm>
                <a:off x="4525327" y="2786062"/>
                <a:ext cx="422617" cy="762272"/>
              </a:xfrm>
              <a:custGeom>
                <a:rect b="b" l="l" r="r" t="t"/>
                <a:pathLst>
                  <a:path extrusionOk="0" h="762272" w="422617">
                    <a:moveTo>
                      <a:pt x="420052" y="0"/>
                    </a:moveTo>
                    <a:cubicBezTo>
                      <a:pt x="352425" y="359093"/>
                      <a:pt x="257175" y="605790"/>
                      <a:pt x="0" y="722947"/>
                    </a:cubicBezTo>
                    <a:cubicBezTo>
                      <a:pt x="357188" y="885825"/>
                      <a:pt x="439102" y="522922"/>
                      <a:pt x="420052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1"/>
              <p:cNvSpPr/>
              <p:nvPr/>
            </p:nvSpPr>
            <p:spPr>
              <a:xfrm>
                <a:off x="4942603" y="2786062"/>
                <a:ext cx="422828" cy="762272"/>
              </a:xfrm>
              <a:custGeom>
                <a:rect b="b" l="l" r="r" t="t"/>
                <a:pathLst>
                  <a:path extrusionOk="0" h="762272" w="422828">
                    <a:moveTo>
                      <a:pt x="2776" y="0"/>
                    </a:moveTo>
                    <a:cubicBezTo>
                      <a:pt x="70404" y="359093"/>
                      <a:pt x="165654" y="605790"/>
                      <a:pt x="422829" y="722947"/>
                    </a:cubicBezTo>
                    <a:cubicBezTo>
                      <a:pt x="65641" y="885825"/>
                      <a:pt x="-17226" y="522922"/>
                      <a:pt x="277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1"/>
              <p:cNvSpPr/>
              <p:nvPr/>
            </p:nvSpPr>
            <p:spPr>
              <a:xfrm>
                <a:off x="4415789" y="3043237"/>
                <a:ext cx="532763" cy="761880"/>
              </a:xfrm>
              <a:custGeom>
                <a:rect b="b" l="l" r="r" t="t"/>
                <a:pathLst>
                  <a:path extrusionOk="0" h="761880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4872"/>
                      <a:pt x="553402" y="521970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1"/>
              <p:cNvSpPr/>
              <p:nvPr/>
            </p:nvSpPr>
            <p:spPr>
              <a:xfrm>
                <a:off x="4941976" y="3043237"/>
                <a:ext cx="532992" cy="761880"/>
              </a:xfrm>
              <a:custGeom>
                <a:rect b="b" l="l" r="r" t="t"/>
                <a:pathLst>
                  <a:path extrusionOk="0" h="761880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4872"/>
                      <a:pt x="-21362" y="521970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11"/>
              <p:cNvSpPr/>
              <p:nvPr/>
            </p:nvSpPr>
            <p:spPr>
              <a:xfrm>
                <a:off x="4415789" y="3523296"/>
                <a:ext cx="532763" cy="762272"/>
              </a:xfrm>
              <a:custGeom>
                <a:rect b="b" l="l" r="r" t="t"/>
                <a:pathLst>
                  <a:path extrusionOk="0" h="762272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5825"/>
                      <a:pt x="553402" y="522922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11"/>
              <p:cNvSpPr/>
              <p:nvPr/>
            </p:nvSpPr>
            <p:spPr>
              <a:xfrm>
                <a:off x="4941976" y="3523296"/>
                <a:ext cx="532992" cy="762272"/>
              </a:xfrm>
              <a:custGeom>
                <a:rect b="b" l="l" r="r" t="t"/>
                <a:pathLst>
                  <a:path extrusionOk="0" h="762272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5825"/>
                      <a:pt x="-21362" y="522922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11"/>
              <p:cNvSpPr/>
              <p:nvPr/>
            </p:nvSpPr>
            <p:spPr>
              <a:xfrm>
                <a:off x="4150041" y="3794759"/>
                <a:ext cx="800200" cy="762272"/>
              </a:xfrm>
              <a:custGeom>
                <a:rect b="b" l="l" r="r" t="t"/>
                <a:pathLst>
                  <a:path extrusionOk="0" h="762272" w="800200">
                    <a:moveTo>
                      <a:pt x="795338" y="0"/>
                    </a:moveTo>
                    <a:cubicBezTo>
                      <a:pt x="666750" y="359093"/>
                      <a:pt x="487680" y="605790"/>
                      <a:pt x="0" y="722947"/>
                    </a:cubicBezTo>
                    <a:cubicBezTo>
                      <a:pt x="675323" y="885825"/>
                      <a:pt x="831533" y="522922"/>
                      <a:pt x="795338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11"/>
              <p:cNvSpPr/>
              <p:nvPr/>
            </p:nvSpPr>
            <p:spPr>
              <a:xfrm>
                <a:off x="4940286" y="3794759"/>
                <a:ext cx="800431" cy="762272"/>
              </a:xfrm>
              <a:custGeom>
                <a:rect b="b" l="l" r="r" t="t"/>
                <a:pathLst>
                  <a:path extrusionOk="0" h="762272" w="800431">
                    <a:moveTo>
                      <a:pt x="5093" y="0"/>
                    </a:moveTo>
                    <a:cubicBezTo>
                      <a:pt x="133681" y="359093"/>
                      <a:pt x="312751" y="605790"/>
                      <a:pt x="800431" y="722947"/>
                    </a:cubicBezTo>
                    <a:cubicBezTo>
                      <a:pt x="124156" y="885825"/>
                      <a:pt x="-32054" y="522922"/>
                      <a:pt x="509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11"/>
              <p:cNvSpPr/>
              <p:nvPr/>
            </p:nvSpPr>
            <p:spPr>
              <a:xfrm>
                <a:off x="4085272" y="4008119"/>
                <a:ext cx="865352" cy="824168"/>
              </a:xfrm>
              <a:custGeom>
                <a:rect b="b" l="l" r="r" t="t"/>
                <a:pathLst>
                  <a:path extrusionOk="0" h="824168" w="865352">
                    <a:moveTo>
                      <a:pt x="860107" y="0"/>
                    </a:moveTo>
                    <a:cubicBezTo>
                      <a:pt x="721043" y="388620"/>
                      <a:pt x="527685" y="655320"/>
                      <a:pt x="0" y="782003"/>
                    </a:cubicBezTo>
                    <a:cubicBezTo>
                      <a:pt x="730568" y="957263"/>
                      <a:pt x="899160" y="564833"/>
                      <a:pt x="860107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11"/>
              <p:cNvSpPr/>
              <p:nvPr/>
            </p:nvSpPr>
            <p:spPr>
              <a:xfrm>
                <a:off x="4939904" y="4008119"/>
                <a:ext cx="865582" cy="824168"/>
              </a:xfrm>
              <a:custGeom>
                <a:rect b="b" l="l" r="r" t="t"/>
                <a:pathLst>
                  <a:path extrusionOk="0" h="824168" w="865582">
                    <a:moveTo>
                      <a:pt x="5475" y="0"/>
                    </a:moveTo>
                    <a:cubicBezTo>
                      <a:pt x="144540" y="388620"/>
                      <a:pt x="337897" y="655320"/>
                      <a:pt x="865582" y="782003"/>
                    </a:cubicBezTo>
                    <a:cubicBezTo>
                      <a:pt x="134062" y="957263"/>
                      <a:pt x="-34530" y="564833"/>
                      <a:pt x="547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6" name="Google Shape;336;p11"/>
          <p:cNvGrpSpPr/>
          <p:nvPr/>
        </p:nvGrpSpPr>
        <p:grpSpPr>
          <a:xfrm>
            <a:off x="6053" y="2339404"/>
            <a:ext cx="1163001" cy="2642607"/>
            <a:chOff x="2957512" y="2406014"/>
            <a:chExt cx="1163001" cy="2642607"/>
          </a:xfrm>
        </p:grpSpPr>
        <p:sp>
          <p:nvSpPr>
            <p:cNvPr id="337" name="Google Shape;337;p11"/>
            <p:cNvSpPr/>
            <p:nvPr/>
          </p:nvSpPr>
          <p:spPr>
            <a:xfrm>
              <a:off x="3043237" y="2406014"/>
              <a:ext cx="171450" cy="2465069"/>
            </a:xfrm>
            <a:custGeom>
              <a:rect b="b" l="l" r="r" t="t"/>
              <a:pathLst>
                <a:path extrusionOk="0" h="2465069" w="171450">
                  <a:moveTo>
                    <a:pt x="85725" y="0"/>
                  </a:moveTo>
                  <a:lnTo>
                    <a:pt x="128588" y="1232535"/>
                  </a:lnTo>
                  <a:lnTo>
                    <a:pt x="171450" y="2465070"/>
                  </a:lnTo>
                  <a:lnTo>
                    <a:pt x="85725" y="2465070"/>
                  </a:lnTo>
                  <a:lnTo>
                    <a:pt x="0" y="2465070"/>
                  </a:lnTo>
                  <a:lnTo>
                    <a:pt x="42863" y="1232535"/>
                  </a:ln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2957512" y="2406014"/>
              <a:ext cx="173700" cy="669607"/>
            </a:xfrm>
            <a:custGeom>
              <a:rect b="b" l="l" r="r" t="t"/>
              <a:pathLst>
                <a:path extrusionOk="0" h="669607" w="173700">
                  <a:moveTo>
                    <a:pt x="171450" y="0"/>
                  </a:moveTo>
                  <a:cubicBezTo>
                    <a:pt x="133350" y="200025"/>
                    <a:pt x="86678" y="361950"/>
                    <a:pt x="0" y="480060"/>
                  </a:cubicBezTo>
                  <a:lnTo>
                    <a:pt x="0" y="669607"/>
                  </a:lnTo>
                  <a:cubicBezTo>
                    <a:pt x="147638" y="610553"/>
                    <a:pt x="183833" y="343853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3126644" y="2406014"/>
              <a:ext cx="378555" cy="681599"/>
            </a:xfrm>
            <a:custGeom>
              <a:rect b="b" l="l" r="r" t="t"/>
              <a:pathLst>
                <a:path extrusionOk="0" h="681599" w="378555">
                  <a:moveTo>
                    <a:pt x="2318" y="0"/>
                  </a:moveTo>
                  <a:cubicBezTo>
                    <a:pt x="63278" y="320992"/>
                    <a:pt x="148050" y="541972"/>
                    <a:pt x="378555" y="646747"/>
                  </a:cubicBezTo>
                  <a:cubicBezTo>
                    <a:pt x="58515" y="791528"/>
                    <a:pt x="-14827" y="467678"/>
                    <a:pt x="2318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11"/>
            <p:cNvSpPr/>
            <p:nvPr/>
          </p:nvSpPr>
          <p:spPr>
            <a:xfrm>
              <a:off x="2957512" y="2687954"/>
              <a:ext cx="174282" cy="835342"/>
            </a:xfrm>
            <a:custGeom>
              <a:rect b="b" l="l" r="r" t="t"/>
              <a:pathLst>
                <a:path extrusionOk="0" h="835342" w="174282">
                  <a:moveTo>
                    <a:pt x="171450" y="0"/>
                  </a:moveTo>
                  <a:cubicBezTo>
                    <a:pt x="130493" y="217170"/>
                    <a:pt x="80963" y="398145"/>
                    <a:pt x="0" y="541973"/>
                  </a:cubicBezTo>
                  <a:lnTo>
                    <a:pt x="0" y="835343"/>
                  </a:lnTo>
                  <a:cubicBezTo>
                    <a:pt x="148590" y="722948"/>
                    <a:pt x="185738" y="402908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11"/>
            <p:cNvSpPr/>
            <p:nvPr/>
          </p:nvSpPr>
          <p:spPr>
            <a:xfrm>
              <a:off x="3125804" y="2687954"/>
              <a:ext cx="487979" cy="879618"/>
            </a:xfrm>
            <a:custGeom>
              <a:rect b="b" l="l" r="r" t="t"/>
              <a:pathLst>
                <a:path extrusionOk="0" h="879618" w="487979">
                  <a:moveTo>
                    <a:pt x="3157" y="0"/>
                  </a:moveTo>
                  <a:cubicBezTo>
                    <a:pt x="81262" y="414338"/>
                    <a:pt x="190800" y="699135"/>
                    <a:pt x="487980" y="834390"/>
                  </a:cubicBezTo>
                  <a:cubicBezTo>
                    <a:pt x="75547" y="1022033"/>
                    <a:pt x="-19703" y="602933"/>
                    <a:pt x="3157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11"/>
            <p:cNvSpPr/>
            <p:nvPr/>
          </p:nvSpPr>
          <p:spPr>
            <a:xfrm>
              <a:off x="2957512" y="2984181"/>
              <a:ext cx="175249" cy="802005"/>
            </a:xfrm>
            <a:custGeom>
              <a:rect b="b" l="l" r="r" t="t"/>
              <a:pathLst>
                <a:path extrusionOk="0" h="802005" w="175249">
                  <a:moveTo>
                    <a:pt x="171450" y="0"/>
                  </a:moveTo>
                  <a:cubicBezTo>
                    <a:pt x="127635" y="183833"/>
                    <a:pt x="76200" y="341948"/>
                    <a:pt x="0" y="472440"/>
                  </a:cubicBezTo>
                  <a:lnTo>
                    <a:pt x="0" y="802005"/>
                  </a:lnTo>
                  <a:cubicBezTo>
                    <a:pt x="150495" y="667703"/>
                    <a:pt x="188595" y="368618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11"/>
            <p:cNvSpPr/>
            <p:nvPr/>
          </p:nvSpPr>
          <p:spPr>
            <a:xfrm>
              <a:off x="3125039" y="2984181"/>
              <a:ext cx="614474" cy="879618"/>
            </a:xfrm>
            <a:custGeom>
              <a:rect b="b" l="l" r="r" t="t"/>
              <a:pathLst>
                <a:path extrusionOk="0" h="879618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2033"/>
                    <a:pt x="-24653" y="602933"/>
                    <a:pt x="392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11"/>
            <p:cNvSpPr/>
            <p:nvPr/>
          </p:nvSpPr>
          <p:spPr>
            <a:xfrm>
              <a:off x="2957512" y="3539489"/>
              <a:ext cx="175249" cy="802004"/>
            </a:xfrm>
            <a:custGeom>
              <a:rect b="b" l="l" r="r" t="t"/>
              <a:pathLst>
                <a:path extrusionOk="0" h="802004" w="175249">
                  <a:moveTo>
                    <a:pt x="171450" y="0"/>
                  </a:moveTo>
                  <a:cubicBezTo>
                    <a:pt x="127635" y="183832"/>
                    <a:pt x="76200" y="341947"/>
                    <a:pt x="0" y="472440"/>
                  </a:cubicBezTo>
                  <a:lnTo>
                    <a:pt x="0" y="802005"/>
                  </a:lnTo>
                  <a:cubicBezTo>
                    <a:pt x="150495" y="666750"/>
                    <a:pt x="188595" y="367665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3125039" y="3539489"/>
              <a:ext cx="614474" cy="879291"/>
            </a:xfrm>
            <a:custGeom>
              <a:rect b="b" l="l" r="r" t="t"/>
              <a:pathLst>
                <a:path extrusionOk="0" h="879291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1080"/>
                    <a:pt x="-24653" y="602932"/>
                    <a:pt x="392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2957512" y="3851909"/>
              <a:ext cx="177072" cy="735330"/>
            </a:xfrm>
            <a:custGeom>
              <a:rect b="b" l="l" r="r" t="t"/>
              <a:pathLst>
                <a:path extrusionOk="0" h="735330" w="177072">
                  <a:moveTo>
                    <a:pt x="171450" y="0"/>
                  </a:moveTo>
                  <a:cubicBezTo>
                    <a:pt x="123825" y="133350"/>
                    <a:pt x="69533" y="253365"/>
                    <a:pt x="0" y="359093"/>
                  </a:cubicBezTo>
                  <a:lnTo>
                    <a:pt x="0" y="735330"/>
                  </a:lnTo>
                  <a:cubicBezTo>
                    <a:pt x="154305" y="581978"/>
                    <a:pt x="193358" y="316230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1"/>
            <p:cNvSpPr/>
            <p:nvPr/>
          </p:nvSpPr>
          <p:spPr>
            <a:xfrm>
              <a:off x="3123079" y="3851909"/>
              <a:ext cx="923139" cy="879618"/>
            </a:xfrm>
            <a:custGeom>
              <a:rect b="b" l="l" r="r" t="t"/>
              <a:pathLst>
                <a:path extrusionOk="0" h="879618" w="923139">
                  <a:moveTo>
                    <a:pt x="5882" y="0"/>
                  </a:moveTo>
                  <a:cubicBezTo>
                    <a:pt x="153520" y="414338"/>
                    <a:pt x="360212" y="699135"/>
                    <a:pt x="923140" y="834390"/>
                  </a:cubicBezTo>
                  <a:cubicBezTo>
                    <a:pt x="143042" y="1022033"/>
                    <a:pt x="-36980" y="602933"/>
                    <a:pt x="588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2957512" y="4097654"/>
              <a:ext cx="177474" cy="781050"/>
            </a:xfrm>
            <a:custGeom>
              <a:rect b="b" l="l" r="r" t="t"/>
              <a:pathLst>
                <a:path extrusionOk="0" h="781050" w="177474">
                  <a:moveTo>
                    <a:pt x="171450" y="0"/>
                  </a:moveTo>
                  <a:cubicBezTo>
                    <a:pt x="122873" y="135255"/>
                    <a:pt x="68580" y="258127"/>
                    <a:pt x="0" y="366713"/>
                  </a:cubicBezTo>
                  <a:lnTo>
                    <a:pt x="0" y="781050"/>
                  </a:lnTo>
                  <a:cubicBezTo>
                    <a:pt x="155258" y="612457"/>
                    <a:pt x="194310" y="332422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11"/>
            <p:cNvSpPr/>
            <p:nvPr/>
          </p:nvSpPr>
          <p:spPr>
            <a:xfrm>
              <a:off x="3122746" y="4097654"/>
              <a:ext cx="997767" cy="950967"/>
            </a:xfrm>
            <a:custGeom>
              <a:rect b="b" l="l" r="r" t="t"/>
              <a:pathLst>
                <a:path extrusionOk="0" h="950967" w="997767">
                  <a:moveTo>
                    <a:pt x="6216" y="0"/>
                  </a:moveTo>
                  <a:cubicBezTo>
                    <a:pt x="166236" y="447675"/>
                    <a:pt x="390073" y="756285"/>
                    <a:pt x="997768" y="902017"/>
                  </a:cubicBezTo>
                  <a:cubicBezTo>
                    <a:pt x="154805" y="1104900"/>
                    <a:pt x="-39505" y="652463"/>
                    <a:pt x="621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0" name="Google Shape;350;p11"/>
          <p:cNvSpPr/>
          <p:nvPr/>
        </p:nvSpPr>
        <p:spPr>
          <a:xfrm>
            <a:off x="0" y="3998226"/>
            <a:ext cx="1602104" cy="607042"/>
          </a:xfrm>
          <a:custGeom>
            <a:rect b="b" l="l" r="r" t="t"/>
            <a:pathLst>
              <a:path extrusionOk="0" h="607042" w="1602104">
                <a:moveTo>
                  <a:pt x="0" y="379395"/>
                </a:moveTo>
                <a:cubicBezTo>
                  <a:pt x="126683" y="-3510"/>
                  <a:pt x="266700" y="58402"/>
                  <a:pt x="417195" y="429877"/>
                </a:cubicBezTo>
                <a:cubicBezTo>
                  <a:pt x="589598" y="-171150"/>
                  <a:pt x="773430" y="-134955"/>
                  <a:pt x="969645" y="494647"/>
                </a:cubicBezTo>
                <a:cubicBezTo>
                  <a:pt x="1025843" y="245092"/>
                  <a:pt x="1199198" y="199372"/>
                  <a:pt x="1602105" y="555607"/>
                </a:cubicBezTo>
                <a:lnTo>
                  <a:pt x="0" y="607042"/>
                </a:lnTo>
                <a:lnTo>
                  <a:pt x="0" y="379395"/>
                </a:lnTo>
                <a:close/>
              </a:path>
            </a:pathLst>
          </a:custGeom>
          <a:solidFill>
            <a:srgbClr val="6E832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11"/>
          <p:cNvSpPr/>
          <p:nvPr/>
        </p:nvSpPr>
        <p:spPr>
          <a:xfrm>
            <a:off x="0" y="4452937"/>
            <a:ext cx="12195810" cy="2119312"/>
          </a:xfrm>
          <a:custGeom>
            <a:rect b="b" l="l" r="r" t="t"/>
            <a:pathLst>
              <a:path extrusionOk="0" h="2119312" w="6286500">
                <a:moveTo>
                  <a:pt x="0" y="0"/>
                </a:moveTo>
                <a:lnTo>
                  <a:pt x="6286500" y="332422"/>
                </a:lnTo>
                <a:lnTo>
                  <a:pt x="6286500" y="2119313"/>
                </a:lnTo>
                <a:lnTo>
                  <a:pt x="0" y="2119313"/>
                </a:lnTo>
                <a:close/>
              </a:path>
            </a:pathLst>
          </a:custGeom>
          <a:solidFill>
            <a:srgbClr val="B6CF5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11"/>
          <p:cNvSpPr/>
          <p:nvPr/>
        </p:nvSpPr>
        <p:spPr>
          <a:xfrm>
            <a:off x="0" y="5071110"/>
            <a:ext cx="12195810" cy="583882"/>
          </a:xfrm>
          <a:custGeom>
            <a:rect b="b" l="l" r="r" t="t"/>
            <a:pathLst>
              <a:path extrusionOk="0" h="583882" w="6286500">
                <a:moveTo>
                  <a:pt x="6286500" y="0"/>
                </a:moveTo>
                <a:lnTo>
                  <a:pt x="0" y="565785"/>
                </a:lnTo>
                <a:lnTo>
                  <a:pt x="6286500" y="583883"/>
                </a:lnTo>
                <a:close/>
              </a:path>
            </a:pathLst>
          </a:custGeom>
          <a:solidFill>
            <a:srgbClr val="CEDD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11"/>
          <p:cNvSpPr/>
          <p:nvPr/>
        </p:nvSpPr>
        <p:spPr>
          <a:xfrm>
            <a:off x="0" y="5982653"/>
            <a:ext cx="12195810" cy="875347"/>
          </a:xfrm>
          <a:custGeom>
            <a:rect b="b" l="l" r="r" t="t"/>
            <a:pathLst>
              <a:path extrusionOk="0" h="875347" w="6286500">
                <a:moveTo>
                  <a:pt x="0" y="0"/>
                </a:moveTo>
                <a:lnTo>
                  <a:pt x="6286500" y="565785"/>
                </a:lnTo>
                <a:lnTo>
                  <a:pt x="6286500" y="875348"/>
                </a:lnTo>
                <a:lnTo>
                  <a:pt x="0" y="875348"/>
                </a:lnTo>
                <a:close/>
              </a:path>
            </a:pathLst>
          </a:custGeom>
          <a:solidFill>
            <a:srgbClr val="A8C0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11"/>
          <p:cNvSpPr/>
          <p:nvPr/>
        </p:nvSpPr>
        <p:spPr>
          <a:xfrm>
            <a:off x="9455468" y="5306938"/>
            <a:ext cx="2736532" cy="1551062"/>
          </a:xfrm>
          <a:custGeom>
            <a:rect b="b" l="l" r="r" t="t"/>
            <a:pathLst>
              <a:path extrusionOk="0" h="1551062" w="2736532">
                <a:moveTo>
                  <a:pt x="2736533" y="207086"/>
                </a:moveTo>
                <a:lnTo>
                  <a:pt x="2736533" y="1551063"/>
                </a:lnTo>
                <a:lnTo>
                  <a:pt x="0" y="1551063"/>
                </a:lnTo>
                <a:cubicBezTo>
                  <a:pt x="529590" y="854786"/>
                  <a:pt x="1128713" y="-379655"/>
                  <a:pt x="1803082" y="766203"/>
                </a:cubicBezTo>
                <a:cubicBezTo>
                  <a:pt x="2008822" y="286143"/>
                  <a:pt x="2281238" y="-327267"/>
                  <a:pt x="2736533" y="207086"/>
                </a:cubicBezTo>
                <a:close/>
              </a:path>
            </a:pathLst>
          </a:custGeom>
          <a:solidFill>
            <a:srgbClr val="5C6D2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11"/>
          <p:cNvSpPr/>
          <p:nvPr/>
        </p:nvSpPr>
        <p:spPr>
          <a:xfrm>
            <a:off x="10588943" y="3857834"/>
            <a:ext cx="1603057" cy="974699"/>
          </a:xfrm>
          <a:custGeom>
            <a:rect b="b" l="l" r="r" t="t"/>
            <a:pathLst>
              <a:path extrusionOk="0" h="974699" w="1603057">
                <a:moveTo>
                  <a:pt x="1602105" y="608940"/>
                </a:moveTo>
                <a:cubicBezTo>
                  <a:pt x="1475423" y="-5423"/>
                  <a:pt x="1335405" y="94590"/>
                  <a:pt x="1184910" y="689902"/>
                </a:cubicBezTo>
                <a:cubicBezTo>
                  <a:pt x="1012507" y="-274980"/>
                  <a:pt x="828675" y="-215925"/>
                  <a:pt x="632460" y="792773"/>
                </a:cubicBezTo>
                <a:cubicBezTo>
                  <a:pt x="576263" y="392723"/>
                  <a:pt x="402907" y="319380"/>
                  <a:pt x="0" y="889927"/>
                </a:cubicBezTo>
                <a:lnTo>
                  <a:pt x="1603057" y="974700"/>
                </a:lnTo>
                <a:lnTo>
                  <a:pt x="1603057" y="608940"/>
                </a:lnTo>
                <a:close/>
              </a:path>
            </a:pathLst>
          </a:custGeom>
          <a:solidFill>
            <a:srgbClr val="7D99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11"/>
          <p:cNvSpPr/>
          <p:nvPr/>
        </p:nvSpPr>
        <p:spPr>
          <a:xfrm>
            <a:off x="839795" y="551237"/>
            <a:ext cx="2575560" cy="694070"/>
          </a:xfrm>
          <a:custGeom>
            <a:rect b="b" l="l" r="r" t="t"/>
            <a:pathLst>
              <a:path extrusionOk="0" h="694070" w="2575560">
                <a:moveTo>
                  <a:pt x="0" y="694070"/>
                </a:moveTo>
                <a:cubicBezTo>
                  <a:pt x="858203" y="694070"/>
                  <a:pt x="1716405" y="694070"/>
                  <a:pt x="2575560" y="694070"/>
                </a:cubicBezTo>
                <a:cubicBezTo>
                  <a:pt x="2435543" y="662638"/>
                  <a:pt x="2295525" y="631206"/>
                  <a:pt x="2155508" y="599773"/>
                </a:cubicBezTo>
                <a:cubicBezTo>
                  <a:pt x="1987868" y="229251"/>
                  <a:pt x="1803083" y="305451"/>
                  <a:pt x="1611630" y="586438"/>
                </a:cubicBezTo>
                <a:cubicBezTo>
                  <a:pt x="1310640" y="-256524"/>
                  <a:pt x="1157288" y="-122222"/>
                  <a:pt x="1086803" y="555006"/>
                </a:cubicBezTo>
                <a:cubicBezTo>
                  <a:pt x="957263" y="218773"/>
                  <a:pt x="819150" y="303545"/>
                  <a:pt x="677228" y="555006"/>
                </a:cubicBezTo>
                <a:cubicBezTo>
                  <a:pt x="558165" y="-19352"/>
                  <a:pt x="420053" y="-3160"/>
                  <a:pt x="264795" y="595011"/>
                </a:cubicBezTo>
                <a:cubicBezTo>
                  <a:pt x="177165" y="628348"/>
                  <a:pt x="88583" y="661686"/>
                  <a:pt x="0" y="69407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11"/>
          <p:cNvSpPr/>
          <p:nvPr/>
        </p:nvSpPr>
        <p:spPr>
          <a:xfrm>
            <a:off x="8027747" y="1316053"/>
            <a:ext cx="2637472" cy="552973"/>
          </a:xfrm>
          <a:custGeom>
            <a:rect b="b" l="l" r="r" t="t"/>
            <a:pathLst>
              <a:path extrusionOk="0" h="552973" w="2637472">
                <a:moveTo>
                  <a:pt x="2637473" y="552974"/>
                </a:moveTo>
                <a:lnTo>
                  <a:pt x="2174558" y="488203"/>
                </a:lnTo>
                <a:cubicBezTo>
                  <a:pt x="1945957" y="-196644"/>
                  <a:pt x="1808798" y="-107109"/>
                  <a:pt x="1724025" y="423434"/>
                </a:cubicBezTo>
                <a:cubicBezTo>
                  <a:pt x="1554480" y="116729"/>
                  <a:pt x="1388745" y="110061"/>
                  <a:pt x="1231582" y="450103"/>
                </a:cubicBezTo>
                <a:cubicBezTo>
                  <a:pt x="1145857" y="-29956"/>
                  <a:pt x="998220" y="-80439"/>
                  <a:pt x="768668" y="445341"/>
                </a:cubicBezTo>
                <a:cubicBezTo>
                  <a:pt x="606743" y="-19479"/>
                  <a:pt x="467678" y="34814"/>
                  <a:pt x="360045" y="450103"/>
                </a:cubicBezTo>
                <a:lnTo>
                  <a:pt x="0" y="552974"/>
                </a:lnTo>
                <a:lnTo>
                  <a:pt x="2637473" y="5529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8" name="Google Shape;358;p11"/>
          <p:cNvGrpSpPr/>
          <p:nvPr/>
        </p:nvGrpSpPr>
        <p:grpSpPr>
          <a:xfrm>
            <a:off x="4783733" y="2202831"/>
            <a:ext cx="1943099" cy="2588030"/>
            <a:chOff x="5687377" y="2462212"/>
            <a:chExt cx="1943099" cy="2588030"/>
          </a:xfrm>
        </p:grpSpPr>
        <p:sp>
          <p:nvSpPr>
            <p:cNvPr id="359" name="Google Shape;359;p11"/>
            <p:cNvSpPr/>
            <p:nvPr/>
          </p:nvSpPr>
          <p:spPr>
            <a:xfrm>
              <a:off x="6575106" y="2462212"/>
              <a:ext cx="167640" cy="2414587"/>
            </a:xfrm>
            <a:custGeom>
              <a:rect b="b" l="l" r="r" t="t"/>
              <a:pathLst>
                <a:path extrusionOk="0" h="2414587" w="167640">
                  <a:moveTo>
                    <a:pt x="83820" y="0"/>
                  </a:moveTo>
                  <a:lnTo>
                    <a:pt x="125730" y="1207770"/>
                  </a:lnTo>
                  <a:lnTo>
                    <a:pt x="167640" y="2414588"/>
                  </a:lnTo>
                  <a:lnTo>
                    <a:pt x="83820" y="2414588"/>
                  </a:lnTo>
                  <a:lnTo>
                    <a:pt x="0" y="2414588"/>
                  </a:lnTo>
                  <a:lnTo>
                    <a:pt x="41910" y="1207770"/>
                  </a:ln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1"/>
            <p:cNvSpPr/>
            <p:nvPr/>
          </p:nvSpPr>
          <p:spPr>
            <a:xfrm>
              <a:off x="6291262" y="2462212"/>
              <a:ext cx="370009" cy="667597"/>
            </a:xfrm>
            <a:custGeom>
              <a:rect b="b" l="l" r="r" t="t"/>
              <a:pathLst>
                <a:path extrusionOk="0" h="667597" w="370009">
                  <a:moveTo>
                    <a:pt x="367665" y="0"/>
                  </a:moveTo>
                  <a:cubicBezTo>
                    <a:pt x="308610" y="314325"/>
                    <a:pt x="225743" y="530543"/>
                    <a:pt x="0" y="633413"/>
                  </a:cubicBezTo>
                  <a:cubicBezTo>
                    <a:pt x="312420" y="775335"/>
                    <a:pt x="384810" y="458153"/>
                    <a:pt x="36766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1"/>
            <p:cNvSpPr/>
            <p:nvPr/>
          </p:nvSpPr>
          <p:spPr>
            <a:xfrm>
              <a:off x="6656791" y="2462212"/>
              <a:ext cx="369800" cy="667597"/>
            </a:xfrm>
            <a:custGeom>
              <a:rect b="b" l="l" r="r" t="t"/>
              <a:pathLst>
                <a:path extrusionOk="0" h="667597" w="369800">
                  <a:moveTo>
                    <a:pt x="2136" y="0"/>
                  </a:moveTo>
                  <a:cubicBezTo>
                    <a:pt x="61191" y="314325"/>
                    <a:pt x="144058" y="530543"/>
                    <a:pt x="369801" y="633413"/>
                  </a:cubicBezTo>
                  <a:cubicBezTo>
                    <a:pt x="57381" y="775335"/>
                    <a:pt x="-14057" y="458153"/>
                    <a:pt x="213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1"/>
            <p:cNvSpPr/>
            <p:nvPr/>
          </p:nvSpPr>
          <p:spPr>
            <a:xfrm>
              <a:off x="6184581" y="2739389"/>
              <a:ext cx="477339" cy="861169"/>
            </a:xfrm>
            <a:custGeom>
              <a:rect b="b" l="l" r="r" t="t"/>
              <a:pathLst>
                <a:path extrusionOk="0" h="861169" w="477339">
                  <a:moveTo>
                    <a:pt x="474345" y="0"/>
                  </a:moveTo>
                  <a:cubicBezTo>
                    <a:pt x="398145" y="405765"/>
                    <a:pt x="290513" y="683895"/>
                    <a:pt x="0" y="817245"/>
                  </a:cubicBezTo>
                  <a:cubicBezTo>
                    <a:pt x="403860" y="1000125"/>
                    <a:pt x="496253" y="589597"/>
                    <a:pt x="474345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1"/>
            <p:cNvSpPr/>
            <p:nvPr/>
          </p:nvSpPr>
          <p:spPr>
            <a:xfrm>
              <a:off x="6655953" y="2739389"/>
              <a:ext cx="477318" cy="861169"/>
            </a:xfrm>
            <a:custGeom>
              <a:rect b="b" l="l" r="r" t="t"/>
              <a:pathLst>
                <a:path extrusionOk="0" h="861169" w="477318">
                  <a:moveTo>
                    <a:pt x="2974" y="0"/>
                  </a:moveTo>
                  <a:cubicBezTo>
                    <a:pt x="79174" y="405765"/>
                    <a:pt x="186806" y="683895"/>
                    <a:pt x="477319" y="817245"/>
                  </a:cubicBezTo>
                  <a:cubicBezTo>
                    <a:pt x="74411" y="1000125"/>
                    <a:pt x="-18934" y="589597"/>
                    <a:pt x="2974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1"/>
            <p:cNvSpPr/>
            <p:nvPr/>
          </p:nvSpPr>
          <p:spPr>
            <a:xfrm>
              <a:off x="6060756" y="3028949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1"/>
            <p:cNvSpPr/>
            <p:nvPr/>
          </p:nvSpPr>
          <p:spPr>
            <a:xfrm>
              <a:off x="6655186" y="3028949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1"/>
            <p:cNvSpPr/>
            <p:nvPr/>
          </p:nvSpPr>
          <p:spPr>
            <a:xfrm>
              <a:off x="6060756" y="3571874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1"/>
            <p:cNvSpPr/>
            <p:nvPr/>
          </p:nvSpPr>
          <p:spPr>
            <a:xfrm>
              <a:off x="6655186" y="3571874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1"/>
            <p:cNvSpPr/>
            <p:nvPr/>
          </p:nvSpPr>
          <p:spPr>
            <a:xfrm>
              <a:off x="5760719" y="3878579"/>
              <a:ext cx="903953" cy="861233"/>
            </a:xfrm>
            <a:custGeom>
              <a:rect b="b" l="l" r="r" t="t"/>
              <a:pathLst>
                <a:path extrusionOk="0" h="861233" w="903953">
                  <a:moveTo>
                    <a:pt x="898208" y="0"/>
                  </a:moveTo>
                  <a:cubicBezTo>
                    <a:pt x="753428" y="405765"/>
                    <a:pt x="550545" y="683895"/>
                    <a:pt x="0" y="817245"/>
                  </a:cubicBezTo>
                  <a:cubicBezTo>
                    <a:pt x="763905" y="1000125"/>
                    <a:pt x="940118" y="590550"/>
                    <a:pt x="898208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6653411" y="3878579"/>
              <a:ext cx="903723" cy="861233"/>
            </a:xfrm>
            <a:custGeom>
              <a:rect b="b" l="l" r="r" t="t"/>
              <a:pathLst>
                <a:path extrusionOk="0" h="861233" w="903723">
                  <a:moveTo>
                    <a:pt x="5516" y="0"/>
                  </a:moveTo>
                  <a:cubicBezTo>
                    <a:pt x="150296" y="405765"/>
                    <a:pt x="353178" y="683895"/>
                    <a:pt x="903723" y="817245"/>
                  </a:cubicBezTo>
                  <a:cubicBezTo>
                    <a:pt x="140771" y="1000125"/>
                    <a:pt x="-35442" y="590550"/>
                    <a:pt x="551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5687377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971550" y="0"/>
                  </a:moveTo>
                  <a:cubicBezTo>
                    <a:pt x="814388" y="439103"/>
                    <a:pt x="596265" y="740093"/>
                    <a:pt x="0" y="883920"/>
                  </a:cubicBezTo>
                  <a:cubicBezTo>
                    <a:pt x="825817" y="1082040"/>
                    <a:pt x="1016317" y="639128"/>
                    <a:pt x="9715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1"/>
            <p:cNvSpPr/>
            <p:nvPr/>
          </p:nvSpPr>
          <p:spPr>
            <a:xfrm>
              <a:off x="6652846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6080" y="0"/>
                  </a:moveTo>
                  <a:cubicBezTo>
                    <a:pt x="163243" y="439103"/>
                    <a:pt x="381365" y="740093"/>
                    <a:pt x="977631" y="883920"/>
                  </a:cubicBezTo>
                  <a:cubicBezTo>
                    <a:pt x="151813" y="1082040"/>
                    <a:pt x="-38687" y="639128"/>
                    <a:pt x="608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2" name="Google Shape;372;p11"/>
          <p:cNvSpPr/>
          <p:nvPr/>
        </p:nvSpPr>
        <p:spPr>
          <a:xfrm>
            <a:off x="9306573" y="594637"/>
            <a:ext cx="2575560" cy="694070"/>
          </a:xfrm>
          <a:custGeom>
            <a:rect b="b" l="l" r="r" t="t"/>
            <a:pathLst>
              <a:path extrusionOk="0" h="694070" w="2575560">
                <a:moveTo>
                  <a:pt x="0" y="694070"/>
                </a:moveTo>
                <a:cubicBezTo>
                  <a:pt x="858203" y="694070"/>
                  <a:pt x="1716405" y="694070"/>
                  <a:pt x="2575560" y="694070"/>
                </a:cubicBezTo>
                <a:cubicBezTo>
                  <a:pt x="2435543" y="662638"/>
                  <a:pt x="2295525" y="631206"/>
                  <a:pt x="2155508" y="599773"/>
                </a:cubicBezTo>
                <a:cubicBezTo>
                  <a:pt x="1987868" y="229251"/>
                  <a:pt x="1803083" y="305451"/>
                  <a:pt x="1611630" y="586438"/>
                </a:cubicBezTo>
                <a:cubicBezTo>
                  <a:pt x="1310640" y="-256524"/>
                  <a:pt x="1157288" y="-122222"/>
                  <a:pt x="1086803" y="555006"/>
                </a:cubicBezTo>
                <a:cubicBezTo>
                  <a:pt x="957263" y="218773"/>
                  <a:pt x="819150" y="303545"/>
                  <a:pt x="677228" y="555006"/>
                </a:cubicBezTo>
                <a:cubicBezTo>
                  <a:pt x="558165" y="-19352"/>
                  <a:pt x="420053" y="-3160"/>
                  <a:pt x="264795" y="595011"/>
                </a:cubicBezTo>
                <a:cubicBezTo>
                  <a:pt x="177165" y="628348"/>
                  <a:pt x="88583" y="661686"/>
                  <a:pt x="0" y="694070"/>
                </a:cubicBezTo>
                <a:close/>
              </a:path>
            </a:pathLst>
          </a:custGeom>
          <a:solidFill>
            <a:srgbClr val="B2E6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3" name="Google Shape;373;p11"/>
          <p:cNvGrpSpPr/>
          <p:nvPr/>
        </p:nvGrpSpPr>
        <p:grpSpPr>
          <a:xfrm rot="323275">
            <a:off x="144154" y="3927225"/>
            <a:ext cx="1531647" cy="1134448"/>
            <a:chOff x="1414078" y="4153922"/>
            <a:chExt cx="1531619" cy="1134427"/>
          </a:xfrm>
        </p:grpSpPr>
        <p:sp>
          <p:nvSpPr>
            <p:cNvPr id="374" name="Google Shape;374;p11"/>
            <p:cNvSpPr/>
            <p:nvPr/>
          </p:nvSpPr>
          <p:spPr>
            <a:xfrm>
              <a:off x="1414078" y="4153922"/>
              <a:ext cx="1045844" cy="1134427"/>
            </a:xfrm>
            <a:custGeom>
              <a:rect b="b" l="l" r="r" t="t"/>
              <a:pathLst>
                <a:path extrusionOk="0" h="1134427" w="1045844">
                  <a:moveTo>
                    <a:pt x="1045845" y="0"/>
                  </a:moveTo>
                  <a:lnTo>
                    <a:pt x="409575" y="316230"/>
                  </a:lnTo>
                  <a:cubicBezTo>
                    <a:pt x="306705" y="625792"/>
                    <a:pt x="168592" y="896302"/>
                    <a:pt x="0" y="1134427"/>
                  </a:cubicBezTo>
                  <a:lnTo>
                    <a:pt x="783907" y="1063943"/>
                  </a:lnTo>
                  <a:lnTo>
                    <a:pt x="1033462" y="238125"/>
                  </a:lnTo>
                  <a:lnTo>
                    <a:pt x="1045845" y="0"/>
                  </a:lnTo>
                  <a:close/>
                </a:path>
              </a:pathLst>
            </a:custGeom>
            <a:solidFill>
              <a:srgbClr val="E05C1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11"/>
            <p:cNvSpPr/>
            <p:nvPr/>
          </p:nvSpPr>
          <p:spPr>
            <a:xfrm>
              <a:off x="2008438" y="4154874"/>
              <a:ext cx="937259" cy="1081087"/>
            </a:xfrm>
            <a:custGeom>
              <a:rect b="b" l="l" r="r" t="t"/>
              <a:pathLst>
                <a:path extrusionOk="0" h="1081087" w="937259">
                  <a:moveTo>
                    <a:pt x="937260" y="996315"/>
                  </a:moveTo>
                  <a:cubicBezTo>
                    <a:pt x="733425" y="705803"/>
                    <a:pt x="582930" y="361950"/>
                    <a:pt x="451485" y="0"/>
                  </a:cubicBezTo>
                  <a:cubicBezTo>
                    <a:pt x="318135" y="391478"/>
                    <a:pt x="169545" y="755333"/>
                    <a:pt x="0" y="1081088"/>
                  </a:cubicBezTo>
                  <a:cubicBezTo>
                    <a:pt x="312420" y="1052513"/>
                    <a:pt x="624840" y="1023938"/>
                    <a:pt x="937260" y="996315"/>
                  </a:cubicBezTo>
                  <a:close/>
                </a:path>
              </a:pathLst>
            </a:custGeom>
            <a:solidFill>
              <a:srgbClr val="EE743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11"/>
            <p:cNvSpPr/>
            <p:nvPr/>
          </p:nvSpPr>
          <p:spPr>
            <a:xfrm>
              <a:off x="2348480" y="4153922"/>
              <a:ext cx="267652" cy="1050607"/>
            </a:xfrm>
            <a:custGeom>
              <a:rect b="b" l="l" r="r" t="t"/>
              <a:pathLst>
                <a:path extrusionOk="0" h="1050607" w="267652">
                  <a:moveTo>
                    <a:pt x="267653" y="1026795"/>
                  </a:moveTo>
                  <a:cubicBezTo>
                    <a:pt x="192405" y="752475"/>
                    <a:pt x="137160" y="377190"/>
                    <a:pt x="111442" y="0"/>
                  </a:cubicBezTo>
                  <a:cubicBezTo>
                    <a:pt x="95250" y="391477"/>
                    <a:pt x="71438" y="753427"/>
                    <a:pt x="0" y="1050607"/>
                  </a:cubicBezTo>
                  <a:lnTo>
                    <a:pt x="267653" y="1026795"/>
                  </a:lnTo>
                  <a:close/>
                </a:path>
              </a:pathLst>
            </a:custGeom>
            <a:solidFill>
              <a:srgbClr val="8B3B1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7" name="Google Shape;377;p11"/>
          <p:cNvGrpSpPr/>
          <p:nvPr/>
        </p:nvGrpSpPr>
        <p:grpSpPr>
          <a:xfrm>
            <a:off x="0" y="0"/>
            <a:ext cx="1401127" cy="6278880"/>
            <a:chOff x="2957512" y="290512"/>
            <a:chExt cx="1401127" cy="6278880"/>
          </a:xfrm>
        </p:grpSpPr>
        <p:sp>
          <p:nvSpPr>
            <p:cNvPr id="378" name="Google Shape;378;p11"/>
            <p:cNvSpPr/>
            <p:nvPr/>
          </p:nvSpPr>
          <p:spPr>
            <a:xfrm>
              <a:off x="2957512" y="290512"/>
              <a:ext cx="694372" cy="956205"/>
            </a:xfrm>
            <a:custGeom>
              <a:rect b="b" l="l" r="r" t="t"/>
              <a:pathLst>
                <a:path extrusionOk="0" h="956205" w="694372">
                  <a:moveTo>
                    <a:pt x="160020" y="0"/>
                  </a:moveTo>
                  <a:cubicBezTo>
                    <a:pt x="253365" y="387668"/>
                    <a:pt x="415290" y="673418"/>
                    <a:pt x="694373" y="850583"/>
                  </a:cubicBezTo>
                  <a:cubicBezTo>
                    <a:pt x="303848" y="1066800"/>
                    <a:pt x="91440" y="938213"/>
                    <a:pt x="0" y="581978"/>
                  </a:cubicBezTo>
                  <a:lnTo>
                    <a:pt x="0" y="0"/>
                  </a:lnTo>
                  <a:lnTo>
                    <a:pt x="16002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11"/>
            <p:cNvSpPr/>
            <p:nvPr/>
          </p:nvSpPr>
          <p:spPr>
            <a:xfrm>
              <a:off x="2957512" y="873442"/>
              <a:ext cx="789622" cy="1823867"/>
            </a:xfrm>
            <a:custGeom>
              <a:rect b="b" l="l" r="r" t="t"/>
              <a:pathLst>
                <a:path extrusionOk="0" h="1823867" w="789622">
                  <a:moveTo>
                    <a:pt x="0" y="0"/>
                  </a:moveTo>
                  <a:cubicBezTo>
                    <a:pt x="90488" y="805815"/>
                    <a:pt x="299085" y="1377315"/>
                    <a:pt x="789623" y="1687830"/>
                  </a:cubicBezTo>
                  <a:cubicBezTo>
                    <a:pt x="401003" y="1903095"/>
                    <a:pt x="149543" y="1852613"/>
                    <a:pt x="0" y="160877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11"/>
            <p:cNvSpPr/>
            <p:nvPr/>
          </p:nvSpPr>
          <p:spPr>
            <a:xfrm>
              <a:off x="2957512" y="2070734"/>
              <a:ext cx="982027" cy="1521012"/>
            </a:xfrm>
            <a:custGeom>
              <a:rect b="b" l="l" r="r" t="t"/>
              <a:pathLst>
                <a:path extrusionOk="0" h="1521012" w="982027">
                  <a:moveTo>
                    <a:pt x="0" y="0"/>
                  </a:moveTo>
                  <a:cubicBezTo>
                    <a:pt x="154305" y="646748"/>
                    <a:pt x="437198" y="1114425"/>
                    <a:pt x="982028" y="1384935"/>
                  </a:cubicBezTo>
                  <a:cubicBezTo>
                    <a:pt x="511493" y="1594485"/>
                    <a:pt x="196215" y="1552575"/>
                    <a:pt x="0" y="13239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11"/>
            <p:cNvSpPr/>
            <p:nvPr/>
          </p:nvSpPr>
          <p:spPr>
            <a:xfrm>
              <a:off x="2957512" y="4301489"/>
              <a:ext cx="794385" cy="965915"/>
            </a:xfrm>
            <a:custGeom>
              <a:rect b="b" l="l" r="r" t="t"/>
              <a:pathLst>
                <a:path extrusionOk="0" h="965915" w="794385">
                  <a:moveTo>
                    <a:pt x="0" y="0"/>
                  </a:moveTo>
                  <a:cubicBezTo>
                    <a:pt x="170498" y="365760"/>
                    <a:pt x="421005" y="643890"/>
                    <a:pt x="794385" y="829628"/>
                  </a:cubicBezTo>
                  <a:cubicBezTo>
                    <a:pt x="451485" y="982028"/>
                    <a:pt x="191453" y="1002030"/>
                    <a:pt x="0" y="9124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11"/>
            <p:cNvSpPr/>
            <p:nvPr/>
          </p:nvSpPr>
          <p:spPr>
            <a:xfrm>
              <a:off x="2957512" y="5002529"/>
              <a:ext cx="1401127" cy="1210963"/>
            </a:xfrm>
            <a:custGeom>
              <a:rect b="b" l="l" r="r" t="t"/>
              <a:pathLst>
                <a:path extrusionOk="0" h="1210963" w="1401127">
                  <a:moveTo>
                    <a:pt x="0" y="0"/>
                  </a:moveTo>
                  <a:cubicBezTo>
                    <a:pt x="279083" y="487680"/>
                    <a:pt x="706755" y="849630"/>
                    <a:pt x="1401128" y="1074420"/>
                  </a:cubicBezTo>
                  <a:cubicBezTo>
                    <a:pt x="762000" y="1267777"/>
                    <a:pt x="308610" y="1247775"/>
                    <a:pt x="0" y="10648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11"/>
            <p:cNvSpPr/>
            <p:nvPr/>
          </p:nvSpPr>
          <p:spPr>
            <a:xfrm>
              <a:off x="2957512" y="5940742"/>
              <a:ext cx="566737" cy="628650"/>
            </a:xfrm>
            <a:custGeom>
              <a:rect b="b" l="l" r="r" t="t"/>
              <a:pathLst>
                <a:path extrusionOk="0" h="628650" w="566737">
                  <a:moveTo>
                    <a:pt x="0" y="0"/>
                  </a:moveTo>
                  <a:cubicBezTo>
                    <a:pt x="148590" y="240030"/>
                    <a:pt x="333375" y="449580"/>
                    <a:pt x="566738" y="628650"/>
                  </a:cubicBezTo>
                  <a:lnTo>
                    <a:pt x="0" y="6286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4" name="Google Shape;384;p11"/>
          <p:cNvSpPr/>
          <p:nvPr/>
        </p:nvSpPr>
        <p:spPr>
          <a:xfrm>
            <a:off x="2230774" y="5202450"/>
            <a:ext cx="9958742" cy="491097"/>
          </a:xfrm>
          <a:custGeom>
            <a:rect b="b" l="l" r="r" t="t"/>
            <a:pathLst>
              <a:path extrusionOk="0" h="179069" w="3251834">
                <a:moveTo>
                  <a:pt x="3251835" y="0"/>
                </a:moveTo>
                <a:lnTo>
                  <a:pt x="0" y="169545"/>
                </a:lnTo>
                <a:lnTo>
                  <a:pt x="3251835" y="179070"/>
                </a:lnTo>
                <a:close/>
              </a:path>
            </a:pathLst>
          </a:custGeom>
          <a:solidFill>
            <a:srgbClr val="31A2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11"/>
          <p:cNvSpPr/>
          <p:nvPr/>
        </p:nvSpPr>
        <p:spPr>
          <a:xfrm flipH="1">
            <a:off x="6726727" y="0"/>
            <a:ext cx="5497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11"/>
          <p:cNvSpPr/>
          <p:nvPr/>
        </p:nvSpPr>
        <p:spPr>
          <a:xfrm flipH="1">
            <a:off x="-18498" y="-2075"/>
            <a:ext cx="7831747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83448" y="2969472"/>
                  <a:pt x="3902272" y="3619099"/>
                </a:cubicBezTo>
                <a:cubicBezTo>
                  <a:pt x="3721096" y="4268726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11"/>
          <p:cNvSpPr txBox="1"/>
          <p:nvPr>
            <p:ph type="title"/>
          </p:nvPr>
        </p:nvSpPr>
        <p:spPr>
          <a:xfrm>
            <a:off x="4797600" y="1431575"/>
            <a:ext cx="70548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88" name="Google Shape;388;p11"/>
          <p:cNvSpPr txBox="1"/>
          <p:nvPr>
            <p:ph idx="1" type="body"/>
          </p:nvPr>
        </p:nvSpPr>
        <p:spPr>
          <a:xfrm>
            <a:off x="4797600" y="2628975"/>
            <a:ext cx="7054800" cy="28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389" name="Google Shape;389;p11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6 Two columns">
  <p:cSld name="CUSTOM_4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2"/>
          <p:cNvSpPr/>
          <p:nvPr/>
        </p:nvSpPr>
        <p:spPr>
          <a:xfrm>
            <a:off x="-23525" y="-2075"/>
            <a:ext cx="12213796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83448" y="2969472"/>
                  <a:pt x="3902272" y="3619099"/>
                </a:cubicBezTo>
                <a:cubicBezTo>
                  <a:pt x="3721096" y="4268726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12"/>
          <p:cNvSpPr/>
          <p:nvPr/>
        </p:nvSpPr>
        <p:spPr>
          <a:xfrm flipH="1">
            <a:off x="-19715" y="17423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3" name="Google Shape;393;p12"/>
          <p:cNvGrpSpPr/>
          <p:nvPr/>
        </p:nvGrpSpPr>
        <p:grpSpPr>
          <a:xfrm flipH="1">
            <a:off x="9503812" y="3457568"/>
            <a:ext cx="2686464" cy="2381743"/>
            <a:chOff x="312287" y="2474659"/>
            <a:chExt cx="2584132" cy="2291018"/>
          </a:xfrm>
        </p:grpSpPr>
        <p:grpSp>
          <p:nvGrpSpPr>
            <p:cNvPr id="394" name="Google Shape;394;p12"/>
            <p:cNvGrpSpPr/>
            <p:nvPr/>
          </p:nvGrpSpPr>
          <p:grpSpPr>
            <a:xfrm>
              <a:off x="312287" y="3216657"/>
              <a:ext cx="1139189" cy="1517680"/>
              <a:chOff x="3221354" y="3283267"/>
              <a:chExt cx="1139189" cy="1517680"/>
            </a:xfrm>
          </p:grpSpPr>
          <p:sp>
            <p:nvSpPr>
              <p:cNvPr id="395" name="Google Shape;395;p12"/>
              <p:cNvSpPr/>
              <p:nvPr/>
            </p:nvSpPr>
            <p:spPr>
              <a:xfrm>
                <a:off x="3742372" y="3283267"/>
                <a:ext cx="98107" cy="1415414"/>
              </a:xfrm>
              <a:custGeom>
                <a:rect b="b" l="l" r="r" t="t"/>
                <a:pathLst>
                  <a:path extrusionOk="0" h="1415414" w="98107">
                    <a:moveTo>
                      <a:pt x="48577" y="0"/>
                    </a:moveTo>
                    <a:lnTo>
                      <a:pt x="73342" y="707707"/>
                    </a:lnTo>
                    <a:lnTo>
                      <a:pt x="98107" y="1415415"/>
                    </a:lnTo>
                    <a:lnTo>
                      <a:pt x="48577" y="1415415"/>
                    </a:lnTo>
                    <a:lnTo>
                      <a:pt x="0" y="1415415"/>
                    </a:lnTo>
                    <a:lnTo>
                      <a:pt x="23813" y="707707"/>
                    </a:ln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12"/>
              <p:cNvSpPr/>
              <p:nvPr/>
            </p:nvSpPr>
            <p:spPr>
              <a:xfrm>
                <a:off x="3574732" y="3283267"/>
                <a:ext cx="217686" cy="391328"/>
              </a:xfrm>
              <a:custGeom>
                <a:rect b="b" l="l" r="r" t="t"/>
                <a:pathLst>
                  <a:path extrusionOk="0" h="391328" w="217686">
                    <a:moveTo>
                      <a:pt x="216217" y="0"/>
                    </a:moveTo>
                    <a:cubicBezTo>
                      <a:pt x="180975" y="184785"/>
                      <a:pt x="132397" y="311467"/>
                      <a:pt x="0" y="371475"/>
                    </a:cubicBezTo>
                    <a:cubicBezTo>
                      <a:pt x="183832" y="454342"/>
                      <a:pt x="226695" y="267652"/>
                      <a:pt x="21621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12"/>
              <p:cNvSpPr/>
              <p:nvPr/>
            </p:nvSpPr>
            <p:spPr>
              <a:xfrm>
                <a:off x="3789690" y="3283267"/>
                <a:ext cx="217476" cy="391328"/>
              </a:xfrm>
              <a:custGeom>
                <a:rect b="b" l="l" r="r" t="t"/>
                <a:pathLst>
                  <a:path extrusionOk="0" h="391328" w="217476">
                    <a:moveTo>
                      <a:pt x="1259" y="0"/>
                    </a:moveTo>
                    <a:cubicBezTo>
                      <a:pt x="36501" y="184785"/>
                      <a:pt x="85079" y="311467"/>
                      <a:pt x="217476" y="371475"/>
                    </a:cubicBezTo>
                    <a:cubicBezTo>
                      <a:pt x="33644" y="454342"/>
                      <a:pt x="-8266" y="267652"/>
                      <a:pt x="1259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12"/>
              <p:cNvSpPr/>
              <p:nvPr/>
            </p:nvSpPr>
            <p:spPr>
              <a:xfrm>
                <a:off x="3512819" y="3445192"/>
                <a:ext cx="279982" cy="505009"/>
              </a:xfrm>
              <a:custGeom>
                <a:rect b="b" l="l" r="r" t="t"/>
                <a:pathLst>
                  <a:path extrusionOk="0" h="505009" w="279982">
                    <a:moveTo>
                      <a:pt x="278130" y="0"/>
                    </a:moveTo>
                    <a:cubicBezTo>
                      <a:pt x="233363" y="238125"/>
                      <a:pt x="170497" y="401002"/>
                      <a:pt x="0" y="479107"/>
                    </a:cubicBezTo>
                    <a:cubicBezTo>
                      <a:pt x="236220" y="586740"/>
                      <a:pt x="291465" y="345757"/>
                      <a:pt x="27813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12"/>
              <p:cNvSpPr/>
              <p:nvPr/>
            </p:nvSpPr>
            <p:spPr>
              <a:xfrm>
                <a:off x="3789307" y="3445192"/>
                <a:ext cx="279772" cy="505009"/>
              </a:xfrm>
              <a:custGeom>
                <a:rect b="b" l="l" r="r" t="t"/>
                <a:pathLst>
                  <a:path extrusionOk="0" h="505009" w="279772">
                    <a:moveTo>
                      <a:pt x="1642" y="0"/>
                    </a:moveTo>
                    <a:cubicBezTo>
                      <a:pt x="46410" y="238125"/>
                      <a:pt x="109275" y="401002"/>
                      <a:pt x="279772" y="479107"/>
                    </a:cubicBezTo>
                    <a:cubicBezTo>
                      <a:pt x="43552" y="586740"/>
                      <a:pt x="-10740" y="345757"/>
                      <a:pt x="1642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12"/>
              <p:cNvSpPr/>
              <p:nvPr/>
            </p:nvSpPr>
            <p:spPr>
              <a:xfrm>
                <a:off x="3440429" y="3614737"/>
                <a:ext cx="352726" cy="505073"/>
              </a:xfrm>
              <a:custGeom>
                <a:rect b="b" l="l" r="r" t="t"/>
                <a:pathLst>
                  <a:path extrusionOk="0" h="505073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6710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12"/>
              <p:cNvSpPr/>
              <p:nvPr/>
            </p:nvSpPr>
            <p:spPr>
              <a:xfrm>
                <a:off x="3788762" y="3614737"/>
                <a:ext cx="352706" cy="505073"/>
              </a:xfrm>
              <a:custGeom>
                <a:rect b="b" l="l" r="r" t="t"/>
                <a:pathLst>
                  <a:path extrusionOk="0" h="505073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6710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12"/>
              <p:cNvSpPr/>
              <p:nvPr/>
            </p:nvSpPr>
            <p:spPr>
              <a:xfrm>
                <a:off x="3440429" y="3933824"/>
                <a:ext cx="352726" cy="505009"/>
              </a:xfrm>
              <a:custGeom>
                <a:rect b="b" l="l" r="r" t="t"/>
                <a:pathLst>
                  <a:path extrusionOk="0" h="505009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5757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12"/>
              <p:cNvSpPr/>
              <p:nvPr/>
            </p:nvSpPr>
            <p:spPr>
              <a:xfrm>
                <a:off x="3788762" y="3933824"/>
                <a:ext cx="352706" cy="505009"/>
              </a:xfrm>
              <a:custGeom>
                <a:rect b="b" l="l" r="r" t="t"/>
                <a:pathLst>
                  <a:path extrusionOk="0" h="505009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5757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12"/>
              <p:cNvSpPr/>
              <p:nvPr/>
            </p:nvSpPr>
            <p:spPr>
              <a:xfrm>
                <a:off x="3264217" y="4112894"/>
                <a:ext cx="530137" cy="505073"/>
              </a:xfrm>
              <a:custGeom>
                <a:rect b="b" l="l" r="r" t="t"/>
                <a:pathLst>
                  <a:path extrusionOk="0" h="505073" w="530137">
                    <a:moveTo>
                      <a:pt x="526733" y="0"/>
                    </a:moveTo>
                    <a:cubicBezTo>
                      <a:pt x="441960" y="238125"/>
                      <a:pt x="322897" y="401003"/>
                      <a:pt x="0" y="479108"/>
                    </a:cubicBezTo>
                    <a:cubicBezTo>
                      <a:pt x="447675" y="586740"/>
                      <a:pt x="551498" y="346710"/>
                      <a:pt x="52673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12"/>
              <p:cNvSpPr/>
              <p:nvPr/>
            </p:nvSpPr>
            <p:spPr>
              <a:xfrm>
                <a:off x="3787754" y="4112894"/>
                <a:ext cx="529927" cy="505073"/>
              </a:xfrm>
              <a:custGeom>
                <a:rect b="b" l="l" r="r" t="t"/>
                <a:pathLst>
                  <a:path extrusionOk="0" h="505073" w="529927">
                    <a:moveTo>
                      <a:pt x="3195" y="0"/>
                    </a:moveTo>
                    <a:cubicBezTo>
                      <a:pt x="87967" y="238125"/>
                      <a:pt x="207030" y="401003"/>
                      <a:pt x="529927" y="479108"/>
                    </a:cubicBezTo>
                    <a:cubicBezTo>
                      <a:pt x="82252" y="586740"/>
                      <a:pt x="-20618" y="346710"/>
                      <a:pt x="31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12"/>
              <p:cNvSpPr/>
              <p:nvPr/>
            </p:nvSpPr>
            <p:spPr>
              <a:xfrm>
                <a:off x="3221354" y="4254817"/>
                <a:ext cx="573247" cy="546130"/>
              </a:xfrm>
              <a:custGeom>
                <a:rect b="b" l="l" r="r" t="t"/>
                <a:pathLst>
                  <a:path extrusionOk="0" h="546130" w="573247">
                    <a:moveTo>
                      <a:pt x="569595" y="0"/>
                    </a:moveTo>
                    <a:cubicBezTo>
                      <a:pt x="477203" y="257175"/>
                      <a:pt x="349568" y="434340"/>
                      <a:pt x="0" y="518160"/>
                    </a:cubicBezTo>
                    <a:cubicBezTo>
                      <a:pt x="483870" y="634365"/>
                      <a:pt x="596265" y="374332"/>
                      <a:pt x="5695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12"/>
              <p:cNvSpPr/>
              <p:nvPr/>
            </p:nvSpPr>
            <p:spPr>
              <a:xfrm>
                <a:off x="3787506" y="4254817"/>
                <a:ext cx="573037" cy="546130"/>
              </a:xfrm>
              <a:custGeom>
                <a:rect b="b" l="l" r="r" t="t"/>
                <a:pathLst>
                  <a:path extrusionOk="0" h="546130" w="573037">
                    <a:moveTo>
                      <a:pt x="3443" y="0"/>
                    </a:moveTo>
                    <a:cubicBezTo>
                      <a:pt x="95835" y="257175"/>
                      <a:pt x="223470" y="434340"/>
                      <a:pt x="573038" y="518160"/>
                    </a:cubicBezTo>
                    <a:cubicBezTo>
                      <a:pt x="89168" y="634365"/>
                      <a:pt x="-22275" y="374332"/>
                      <a:pt x="344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8" name="Google Shape;408;p12"/>
            <p:cNvGrpSpPr/>
            <p:nvPr/>
          </p:nvGrpSpPr>
          <p:grpSpPr>
            <a:xfrm>
              <a:off x="758057" y="2821369"/>
              <a:ext cx="1388744" cy="1848705"/>
              <a:chOff x="3667124" y="2887979"/>
              <a:chExt cx="1388744" cy="1848705"/>
            </a:xfrm>
          </p:grpSpPr>
          <p:sp>
            <p:nvSpPr>
              <p:cNvPr id="409" name="Google Shape;409;p12"/>
              <p:cNvSpPr/>
              <p:nvPr/>
            </p:nvSpPr>
            <p:spPr>
              <a:xfrm>
                <a:off x="4301489" y="2887979"/>
                <a:ext cx="120014" cy="1724977"/>
              </a:xfrm>
              <a:custGeom>
                <a:rect b="b" l="l" r="r" t="t"/>
                <a:pathLst>
                  <a:path extrusionOk="0" h="1724977" w="120014">
                    <a:moveTo>
                      <a:pt x="60007" y="0"/>
                    </a:moveTo>
                    <a:lnTo>
                      <a:pt x="90488" y="862013"/>
                    </a:lnTo>
                    <a:lnTo>
                      <a:pt x="120015" y="1724977"/>
                    </a:lnTo>
                    <a:lnTo>
                      <a:pt x="60007" y="1724977"/>
                    </a:lnTo>
                    <a:lnTo>
                      <a:pt x="0" y="1724977"/>
                    </a:lnTo>
                    <a:lnTo>
                      <a:pt x="30480" y="862013"/>
                    </a:ln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410;p12"/>
              <p:cNvSpPr/>
              <p:nvPr/>
            </p:nvSpPr>
            <p:spPr>
              <a:xfrm>
                <a:off x="4098607" y="2887979"/>
                <a:ext cx="264603" cy="476678"/>
              </a:xfrm>
              <a:custGeom>
                <a:rect b="b" l="l" r="r" t="t"/>
                <a:pathLst>
                  <a:path extrusionOk="0" h="476678" w="264603">
                    <a:moveTo>
                      <a:pt x="262890" y="0"/>
                    </a:moveTo>
                    <a:cubicBezTo>
                      <a:pt x="220027" y="224790"/>
                      <a:pt x="160972" y="379095"/>
                      <a:pt x="0" y="452438"/>
                    </a:cubicBezTo>
                    <a:cubicBezTo>
                      <a:pt x="223838" y="553402"/>
                      <a:pt x="275272" y="326707"/>
                      <a:pt x="2628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411;p12"/>
              <p:cNvSpPr/>
              <p:nvPr/>
            </p:nvSpPr>
            <p:spPr>
              <a:xfrm>
                <a:off x="4359804" y="2887979"/>
                <a:ext cx="264582" cy="476678"/>
              </a:xfrm>
              <a:custGeom>
                <a:rect b="b" l="l" r="r" t="t"/>
                <a:pathLst>
                  <a:path extrusionOk="0" h="476678" w="264582">
                    <a:moveTo>
                      <a:pt x="1692" y="0"/>
                    </a:moveTo>
                    <a:cubicBezTo>
                      <a:pt x="44555" y="224790"/>
                      <a:pt x="103610" y="379095"/>
                      <a:pt x="264583" y="452438"/>
                    </a:cubicBezTo>
                    <a:cubicBezTo>
                      <a:pt x="41698" y="553402"/>
                      <a:pt x="-10690" y="326707"/>
                      <a:pt x="169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412;p12"/>
              <p:cNvSpPr/>
              <p:nvPr/>
            </p:nvSpPr>
            <p:spPr>
              <a:xfrm>
                <a:off x="4022407" y="3085146"/>
                <a:ext cx="341347" cy="615255"/>
              </a:xfrm>
              <a:custGeom>
                <a:rect b="b" l="l" r="r" t="t"/>
                <a:pathLst>
                  <a:path extrusionOk="0" h="615255" w="341347">
                    <a:moveTo>
                      <a:pt x="339090" y="0"/>
                    </a:moveTo>
                    <a:cubicBezTo>
                      <a:pt x="283845" y="289560"/>
                      <a:pt x="207645" y="488633"/>
                      <a:pt x="0" y="583883"/>
                    </a:cubicBezTo>
                    <a:cubicBezTo>
                      <a:pt x="288608" y="714375"/>
                      <a:pt x="355283" y="421958"/>
                      <a:pt x="3390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413;p12"/>
              <p:cNvSpPr/>
              <p:nvPr/>
            </p:nvSpPr>
            <p:spPr>
              <a:xfrm>
                <a:off x="4359470" y="3085146"/>
                <a:ext cx="341116" cy="615255"/>
              </a:xfrm>
              <a:custGeom>
                <a:rect b="b" l="l" r="r" t="t"/>
                <a:pathLst>
                  <a:path extrusionOk="0" h="615255" w="341116">
                    <a:moveTo>
                      <a:pt x="2026" y="0"/>
                    </a:moveTo>
                    <a:cubicBezTo>
                      <a:pt x="57271" y="289560"/>
                      <a:pt x="133471" y="488633"/>
                      <a:pt x="341116" y="583883"/>
                    </a:cubicBezTo>
                    <a:cubicBezTo>
                      <a:pt x="53461" y="714375"/>
                      <a:pt x="-13214" y="421958"/>
                      <a:pt x="2026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414;p12"/>
              <p:cNvSpPr/>
              <p:nvPr/>
            </p:nvSpPr>
            <p:spPr>
              <a:xfrm>
                <a:off x="3933824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427672" y="0"/>
                    </a:moveTo>
                    <a:cubicBezTo>
                      <a:pt x="359092" y="289560"/>
                      <a:pt x="261938" y="488632"/>
                      <a:pt x="0" y="583882"/>
                    </a:cubicBezTo>
                    <a:cubicBezTo>
                      <a:pt x="363855" y="715328"/>
                      <a:pt x="447675" y="421957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415;p12"/>
              <p:cNvSpPr/>
              <p:nvPr/>
            </p:nvSpPr>
            <p:spPr>
              <a:xfrm>
                <a:off x="4358747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2749" y="0"/>
                    </a:moveTo>
                    <a:cubicBezTo>
                      <a:pt x="71330" y="289560"/>
                      <a:pt x="168484" y="488632"/>
                      <a:pt x="430422" y="583882"/>
                    </a:cubicBezTo>
                    <a:cubicBezTo>
                      <a:pt x="66567" y="715328"/>
                      <a:pt x="-17253" y="421957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416;p12"/>
              <p:cNvSpPr/>
              <p:nvPr/>
            </p:nvSpPr>
            <p:spPr>
              <a:xfrm>
                <a:off x="3933824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427672" y="0"/>
                    </a:moveTo>
                    <a:cubicBezTo>
                      <a:pt x="359092" y="289560"/>
                      <a:pt x="261938" y="488633"/>
                      <a:pt x="0" y="583883"/>
                    </a:cubicBezTo>
                    <a:cubicBezTo>
                      <a:pt x="363855" y="714375"/>
                      <a:pt x="447675" y="421958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417;p12"/>
              <p:cNvSpPr/>
              <p:nvPr/>
            </p:nvSpPr>
            <p:spPr>
              <a:xfrm>
                <a:off x="4358747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2749" y="0"/>
                    </a:moveTo>
                    <a:cubicBezTo>
                      <a:pt x="71330" y="289560"/>
                      <a:pt x="168484" y="488633"/>
                      <a:pt x="430422" y="583883"/>
                    </a:cubicBezTo>
                    <a:cubicBezTo>
                      <a:pt x="66567" y="714375"/>
                      <a:pt x="-17253" y="421958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418;p12"/>
              <p:cNvSpPr/>
              <p:nvPr/>
            </p:nvSpPr>
            <p:spPr>
              <a:xfrm>
                <a:off x="3719512" y="3899534"/>
                <a:ext cx="645992" cy="615255"/>
              </a:xfrm>
              <a:custGeom>
                <a:rect b="b" l="l" r="r" t="t"/>
                <a:pathLst>
                  <a:path extrusionOk="0" h="615255" w="645992">
                    <a:moveTo>
                      <a:pt x="641985" y="0"/>
                    </a:moveTo>
                    <a:cubicBezTo>
                      <a:pt x="538163" y="289560"/>
                      <a:pt x="393383" y="488633"/>
                      <a:pt x="0" y="583883"/>
                    </a:cubicBezTo>
                    <a:cubicBezTo>
                      <a:pt x="545783" y="714375"/>
                      <a:pt x="671513" y="421958"/>
                      <a:pt x="641985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419;p12"/>
              <p:cNvSpPr/>
              <p:nvPr/>
            </p:nvSpPr>
            <p:spPr>
              <a:xfrm>
                <a:off x="4357488" y="3899534"/>
                <a:ext cx="645993" cy="615255"/>
              </a:xfrm>
              <a:custGeom>
                <a:rect b="b" l="l" r="r" t="t"/>
                <a:pathLst>
                  <a:path extrusionOk="0" h="615255" w="645993">
                    <a:moveTo>
                      <a:pt x="4008" y="0"/>
                    </a:moveTo>
                    <a:cubicBezTo>
                      <a:pt x="107831" y="289560"/>
                      <a:pt x="252611" y="488633"/>
                      <a:pt x="645993" y="583883"/>
                    </a:cubicBezTo>
                    <a:cubicBezTo>
                      <a:pt x="100211" y="714375"/>
                      <a:pt x="-25519" y="421958"/>
                      <a:pt x="4008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420;p12"/>
              <p:cNvSpPr/>
              <p:nvPr/>
            </p:nvSpPr>
            <p:spPr>
              <a:xfrm>
                <a:off x="3667124" y="4070984"/>
                <a:ext cx="698811" cy="665700"/>
              </a:xfrm>
              <a:custGeom>
                <a:rect b="b" l="l" r="r" t="t"/>
                <a:pathLst>
                  <a:path extrusionOk="0" h="665700" w="698811">
                    <a:moveTo>
                      <a:pt x="694372" y="0"/>
                    </a:moveTo>
                    <a:cubicBezTo>
                      <a:pt x="581978" y="313372"/>
                      <a:pt x="425767" y="528638"/>
                      <a:pt x="0" y="631508"/>
                    </a:cubicBezTo>
                    <a:cubicBezTo>
                      <a:pt x="590550" y="773430"/>
                      <a:pt x="726758" y="456247"/>
                      <a:pt x="6943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421;p12"/>
              <p:cNvSpPr/>
              <p:nvPr/>
            </p:nvSpPr>
            <p:spPr>
              <a:xfrm>
                <a:off x="4357267" y="4070984"/>
                <a:ext cx="698601" cy="665700"/>
              </a:xfrm>
              <a:custGeom>
                <a:rect b="b" l="l" r="r" t="t"/>
                <a:pathLst>
                  <a:path extrusionOk="0" h="665700" w="698601">
                    <a:moveTo>
                      <a:pt x="4229" y="0"/>
                    </a:moveTo>
                    <a:cubicBezTo>
                      <a:pt x="116624" y="313372"/>
                      <a:pt x="272834" y="528638"/>
                      <a:pt x="698602" y="631508"/>
                    </a:cubicBezTo>
                    <a:cubicBezTo>
                      <a:pt x="108052" y="773430"/>
                      <a:pt x="-27203" y="456247"/>
                      <a:pt x="422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2" name="Google Shape;422;p12"/>
            <p:cNvGrpSpPr/>
            <p:nvPr/>
          </p:nvGrpSpPr>
          <p:grpSpPr>
            <a:xfrm>
              <a:off x="1176205" y="2474659"/>
              <a:ext cx="1720214" cy="2291018"/>
              <a:chOff x="4085272" y="2541269"/>
              <a:chExt cx="1720214" cy="2291018"/>
            </a:xfrm>
          </p:grpSpPr>
          <p:sp>
            <p:nvSpPr>
              <p:cNvPr id="423" name="Google Shape;423;p12"/>
              <p:cNvSpPr/>
              <p:nvPr/>
            </p:nvSpPr>
            <p:spPr>
              <a:xfrm>
                <a:off x="4871084" y="2541269"/>
                <a:ext cx="148590" cy="2137410"/>
              </a:xfrm>
              <a:custGeom>
                <a:rect b="b" l="l" r="r" t="t"/>
                <a:pathLst>
                  <a:path extrusionOk="0" h="2137410" w="148590">
                    <a:moveTo>
                      <a:pt x="74295" y="0"/>
                    </a:moveTo>
                    <a:lnTo>
                      <a:pt x="111443" y="1068705"/>
                    </a:lnTo>
                    <a:lnTo>
                      <a:pt x="148590" y="2137410"/>
                    </a:lnTo>
                    <a:lnTo>
                      <a:pt x="74295" y="2137410"/>
                    </a:lnTo>
                    <a:lnTo>
                      <a:pt x="0" y="2137410"/>
                    </a:lnTo>
                    <a:lnTo>
                      <a:pt x="37148" y="1068705"/>
                    </a:ln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12"/>
              <p:cNvSpPr/>
              <p:nvPr/>
            </p:nvSpPr>
            <p:spPr>
              <a:xfrm>
                <a:off x="4619624" y="2541269"/>
                <a:ext cx="327830" cy="590752"/>
              </a:xfrm>
              <a:custGeom>
                <a:rect b="b" l="l" r="r" t="t"/>
                <a:pathLst>
                  <a:path extrusionOk="0" h="590752" w="327830">
                    <a:moveTo>
                      <a:pt x="325755" y="0"/>
                    </a:moveTo>
                    <a:cubicBezTo>
                      <a:pt x="273367" y="278130"/>
                      <a:pt x="200025" y="469583"/>
                      <a:pt x="0" y="560070"/>
                    </a:cubicBezTo>
                    <a:cubicBezTo>
                      <a:pt x="276225" y="686752"/>
                      <a:pt x="340995" y="405765"/>
                      <a:pt x="32575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12"/>
              <p:cNvSpPr/>
              <p:nvPr/>
            </p:nvSpPr>
            <p:spPr>
              <a:xfrm>
                <a:off x="4943283" y="2541269"/>
                <a:ext cx="327850" cy="590752"/>
              </a:xfrm>
              <a:custGeom>
                <a:rect b="b" l="l" r="r" t="t"/>
                <a:pathLst>
                  <a:path extrusionOk="0" h="590752" w="327850">
                    <a:moveTo>
                      <a:pt x="2096" y="0"/>
                    </a:moveTo>
                    <a:cubicBezTo>
                      <a:pt x="54483" y="278130"/>
                      <a:pt x="127826" y="469583"/>
                      <a:pt x="327851" y="560070"/>
                    </a:cubicBezTo>
                    <a:cubicBezTo>
                      <a:pt x="50673" y="686752"/>
                      <a:pt x="-13144" y="405765"/>
                      <a:pt x="209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12"/>
              <p:cNvSpPr/>
              <p:nvPr/>
            </p:nvSpPr>
            <p:spPr>
              <a:xfrm>
                <a:off x="4525327" y="2786062"/>
                <a:ext cx="422617" cy="762272"/>
              </a:xfrm>
              <a:custGeom>
                <a:rect b="b" l="l" r="r" t="t"/>
                <a:pathLst>
                  <a:path extrusionOk="0" h="762272" w="422617">
                    <a:moveTo>
                      <a:pt x="420052" y="0"/>
                    </a:moveTo>
                    <a:cubicBezTo>
                      <a:pt x="352425" y="359093"/>
                      <a:pt x="257175" y="605790"/>
                      <a:pt x="0" y="722947"/>
                    </a:cubicBezTo>
                    <a:cubicBezTo>
                      <a:pt x="357188" y="885825"/>
                      <a:pt x="439102" y="522922"/>
                      <a:pt x="420052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12"/>
              <p:cNvSpPr/>
              <p:nvPr/>
            </p:nvSpPr>
            <p:spPr>
              <a:xfrm>
                <a:off x="4942603" y="2786062"/>
                <a:ext cx="422828" cy="762272"/>
              </a:xfrm>
              <a:custGeom>
                <a:rect b="b" l="l" r="r" t="t"/>
                <a:pathLst>
                  <a:path extrusionOk="0" h="762272" w="422828">
                    <a:moveTo>
                      <a:pt x="2776" y="0"/>
                    </a:moveTo>
                    <a:cubicBezTo>
                      <a:pt x="70404" y="359093"/>
                      <a:pt x="165654" y="605790"/>
                      <a:pt x="422829" y="722947"/>
                    </a:cubicBezTo>
                    <a:cubicBezTo>
                      <a:pt x="65641" y="885825"/>
                      <a:pt x="-17226" y="522922"/>
                      <a:pt x="277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12"/>
              <p:cNvSpPr/>
              <p:nvPr/>
            </p:nvSpPr>
            <p:spPr>
              <a:xfrm>
                <a:off x="4415789" y="3043237"/>
                <a:ext cx="532763" cy="761880"/>
              </a:xfrm>
              <a:custGeom>
                <a:rect b="b" l="l" r="r" t="t"/>
                <a:pathLst>
                  <a:path extrusionOk="0" h="761880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4872"/>
                      <a:pt x="553402" y="521970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12"/>
              <p:cNvSpPr/>
              <p:nvPr/>
            </p:nvSpPr>
            <p:spPr>
              <a:xfrm>
                <a:off x="4941976" y="3043237"/>
                <a:ext cx="532992" cy="761880"/>
              </a:xfrm>
              <a:custGeom>
                <a:rect b="b" l="l" r="r" t="t"/>
                <a:pathLst>
                  <a:path extrusionOk="0" h="761880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4872"/>
                      <a:pt x="-21362" y="521970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12"/>
              <p:cNvSpPr/>
              <p:nvPr/>
            </p:nvSpPr>
            <p:spPr>
              <a:xfrm>
                <a:off x="4415789" y="3523296"/>
                <a:ext cx="532763" cy="762272"/>
              </a:xfrm>
              <a:custGeom>
                <a:rect b="b" l="l" r="r" t="t"/>
                <a:pathLst>
                  <a:path extrusionOk="0" h="762272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5825"/>
                      <a:pt x="553402" y="522922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12"/>
              <p:cNvSpPr/>
              <p:nvPr/>
            </p:nvSpPr>
            <p:spPr>
              <a:xfrm>
                <a:off x="4941976" y="3523296"/>
                <a:ext cx="532992" cy="762272"/>
              </a:xfrm>
              <a:custGeom>
                <a:rect b="b" l="l" r="r" t="t"/>
                <a:pathLst>
                  <a:path extrusionOk="0" h="762272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5825"/>
                      <a:pt x="-21362" y="522922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2"/>
              <p:cNvSpPr/>
              <p:nvPr/>
            </p:nvSpPr>
            <p:spPr>
              <a:xfrm>
                <a:off x="4150041" y="3794759"/>
                <a:ext cx="800200" cy="762272"/>
              </a:xfrm>
              <a:custGeom>
                <a:rect b="b" l="l" r="r" t="t"/>
                <a:pathLst>
                  <a:path extrusionOk="0" h="762272" w="800200">
                    <a:moveTo>
                      <a:pt x="795338" y="0"/>
                    </a:moveTo>
                    <a:cubicBezTo>
                      <a:pt x="666750" y="359093"/>
                      <a:pt x="487680" y="605790"/>
                      <a:pt x="0" y="722947"/>
                    </a:cubicBezTo>
                    <a:cubicBezTo>
                      <a:pt x="675323" y="885825"/>
                      <a:pt x="831533" y="522922"/>
                      <a:pt x="795338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2"/>
              <p:cNvSpPr/>
              <p:nvPr/>
            </p:nvSpPr>
            <p:spPr>
              <a:xfrm>
                <a:off x="4940286" y="3794759"/>
                <a:ext cx="800431" cy="762272"/>
              </a:xfrm>
              <a:custGeom>
                <a:rect b="b" l="l" r="r" t="t"/>
                <a:pathLst>
                  <a:path extrusionOk="0" h="762272" w="800431">
                    <a:moveTo>
                      <a:pt x="5093" y="0"/>
                    </a:moveTo>
                    <a:cubicBezTo>
                      <a:pt x="133681" y="359093"/>
                      <a:pt x="312751" y="605790"/>
                      <a:pt x="800431" y="722947"/>
                    </a:cubicBezTo>
                    <a:cubicBezTo>
                      <a:pt x="124156" y="885825"/>
                      <a:pt x="-32054" y="522922"/>
                      <a:pt x="509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2"/>
              <p:cNvSpPr/>
              <p:nvPr/>
            </p:nvSpPr>
            <p:spPr>
              <a:xfrm>
                <a:off x="4085272" y="4008119"/>
                <a:ext cx="865352" cy="824168"/>
              </a:xfrm>
              <a:custGeom>
                <a:rect b="b" l="l" r="r" t="t"/>
                <a:pathLst>
                  <a:path extrusionOk="0" h="824168" w="865352">
                    <a:moveTo>
                      <a:pt x="860107" y="0"/>
                    </a:moveTo>
                    <a:cubicBezTo>
                      <a:pt x="721043" y="388620"/>
                      <a:pt x="527685" y="655320"/>
                      <a:pt x="0" y="782003"/>
                    </a:cubicBezTo>
                    <a:cubicBezTo>
                      <a:pt x="730568" y="957263"/>
                      <a:pt x="899160" y="564833"/>
                      <a:pt x="860107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2"/>
              <p:cNvSpPr/>
              <p:nvPr/>
            </p:nvSpPr>
            <p:spPr>
              <a:xfrm>
                <a:off x="4939904" y="4008119"/>
                <a:ext cx="865582" cy="824168"/>
              </a:xfrm>
              <a:custGeom>
                <a:rect b="b" l="l" r="r" t="t"/>
                <a:pathLst>
                  <a:path extrusionOk="0" h="824168" w="865582">
                    <a:moveTo>
                      <a:pt x="5475" y="0"/>
                    </a:moveTo>
                    <a:cubicBezTo>
                      <a:pt x="144540" y="388620"/>
                      <a:pt x="337897" y="655320"/>
                      <a:pt x="865582" y="782003"/>
                    </a:cubicBezTo>
                    <a:cubicBezTo>
                      <a:pt x="134062" y="957263"/>
                      <a:pt x="-34530" y="564833"/>
                      <a:pt x="547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36" name="Google Shape;436;p12"/>
          <p:cNvSpPr/>
          <p:nvPr/>
        </p:nvSpPr>
        <p:spPr>
          <a:xfrm flipH="1">
            <a:off x="-23525" y="5632175"/>
            <a:ext cx="12195810" cy="1080849"/>
          </a:xfrm>
          <a:custGeom>
            <a:rect b="b" l="l" r="r" t="t"/>
            <a:pathLst>
              <a:path extrusionOk="0" h="2119312" w="6286500">
                <a:moveTo>
                  <a:pt x="0" y="0"/>
                </a:moveTo>
                <a:lnTo>
                  <a:pt x="6286500" y="332422"/>
                </a:lnTo>
                <a:lnTo>
                  <a:pt x="6286500" y="2119313"/>
                </a:lnTo>
                <a:lnTo>
                  <a:pt x="0" y="2119313"/>
                </a:lnTo>
                <a:close/>
              </a:path>
            </a:pathLst>
          </a:custGeom>
          <a:solidFill>
            <a:srgbClr val="B6CF5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12"/>
          <p:cNvSpPr/>
          <p:nvPr/>
        </p:nvSpPr>
        <p:spPr>
          <a:xfrm flipH="1">
            <a:off x="-23525" y="5947217"/>
            <a:ext cx="12195810" cy="297780"/>
          </a:xfrm>
          <a:custGeom>
            <a:rect b="b" l="l" r="r" t="t"/>
            <a:pathLst>
              <a:path extrusionOk="0" h="583882" w="6286500">
                <a:moveTo>
                  <a:pt x="6286500" y="0"/>
                </a:moveTo>
                <a:lnTo>
                  <a:pt x="0" y="565785"/>
                </a:lnTo>
                <a:lnTo>
                  <a:pt x="6286500" y="583883"/>
                </a:lnTo>
                <a:close/>
              </a:path>
            </a:pathLst>
          </a:custGeom>
          <a:solidFill>
            <a:srgbClr val="CEDD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8" name="Google Shape;438;p12"/>
          <p:cNvGrpSpPr/>
          <p:nvPr/>
        </p:nvGrpSpPr>
        <p:grpSpPr>
          <a:xfrm flipH="1" rot="-323275">
            <a:off x="10582279" y="4959250"/>
            <a:ext cx="1531647" cy="1134448"/>
            <a:chOff x="1414078" y="4153922"/>
            <a:chExt cx="1531619" cy="1134427"/>
          </a:xfrm>
        </p:grpSpPr>
        <p:sp>
          <p:nvSpPr>
            <p:cNvPr id="439" name="Google Shape;439;p12"/>
            <p:cNvSpPr/>
            <p:nvPr/>
          </p:nvSpPr>
          <p:spPr>
            <a:xfrm>
              <a:off x="1414078" y="4153922"/>
              <a:ext cx="1045844" cy="1134427"/>
            </a:xfrm>
            <a:custGeom>
              <a:rect b="b" l="l" r="r" t="t"/>
              <a:pathLst>
                <a:path extrusionOk="0" h="1134427" w="1045844">
                  <a:moveTo>
                    <a:pt x="1045845" y="0"/>
                  </a:moveTo>
                  <a:lnTo>
                    <a:pt x="409575" y="316230"/>
                  </a:lnTo>
                  <a:cubicBezTo>
                    <a:pt x="306705" y="625792"/>
                    <a:pt x="168592" y="896302"/>
                    <a:pt x="0" y="1134427"/>
                  </a:cubicBezTo>
                  <a:lnTo>
                    <a:pt x="783907" y="1063943"/>
                  </a:lnTo>
                  <a:lnTo>
                    <a:pt x="1033462" y="238125"/>
                  </a:lnTo>
                  <a:lnTo>
                    <a:pt x="1045845" y="0"/>
                  </a:lnTo>
                  <a:close/>
                </a:path>
              </a:pathLst>
            </a:custGeom>
            <a:solidFill>
              <a:srgbClr val="E05C1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12"/>
            <p:cNvSpPr/>
            <p:nvPr/>
          </p:nvSpPr>
          <p:spPr>
            <a:xfrm>
              <a:off x="2008438" y="4154874"/>
              <a:ext cx="937259" cy="1081087"/>
            </a:xfrm>
            <a:custGeom>
              <a:rect b="b" l="l" r="r" t="t"/>
              <a:pathLst>
                <a:path extrusionOk="0" h="1081087" w="937259">
                  <a:moveTo>
                    <a:pt x="937260" y="996315"/>
                  </a:moveTo>
                  <a:cubicBezTo>
                    <a:pt x="733425" y="705803"/>
                    <a:pt x="582930" y="361950"/>
                    <a:pt x="451485" y="0"/>
                  </a:cubicBezTo>
                  <a:cubicBezTo>
                    <a:pt x="318135" y="391478"/>
                    <a:pt x="169545" y="755333"/>
                    <a:pt x="0" y="1081088"/>
                  </a:cubicBezTo>
                  <a:cubicBezTo>
                    <a:pt x="312420" y="1052513"/>
                    <a:pt x="624840" y="1023938"/>
                    <a:pt x="937260" y="996315"/>
                  </a:cubicBezTo>
                  <a:close/>
                </a:path>
              </a:pathLst>
            </a:custGeom>
            <a:solidFill>
              <a:srgbClr val="EE743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12"/>
            <p:cNvSpPr/>
            <p:nvPr/>
          </p:nvSpPr>
          <p:spPr>
            <a:xfrm>
              <a:off x="2348480" y="4153922"/>
              <a:ext cx="267652" cy="1050607"/>
            </a:xfrm>
            <a:custGeom>
              <a:rect b="b" l="l" r="r" t="t"/>
              <a:pathLst>
                <a:path extrusionOk="0" h="1050607" w="267652">
                  <a:moveTo>
                    <a:pt x="267653" y="1026795"/>
                  </a:moveTo>
                  <a:cubicBezTo>
                    <a:pt x="192405" y="752475"/>
                    <a:pt x="137160" y="377190"/>
                    <a:pt x="111442" y="0"/>
                  </a:cubicBezTo>
                  <a:cubicBezTo>
                    <a:pt x="95250" y="391477"/>
                    <a:pt x="71438" y="753427"/>
                    <a:pt x="0" y="1050607"/>
                  </a:cubicBezTo>
                  <a:lnTo>
                    <a:pt x="267653" y="1026795"/>
                  </a:lnTo>
                  <a:close/>
                </a:path>
              </a:pathLst>
            </a:custGeom>
            <a:solidFill>
              <a:srgbClr val="8B3B1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2" name="Google Shape;442;p12"/>
          <p:cNvSpPr txBox="1"/>
          <p:nvPr>
            <p:ph idx="1" type="subTitle"/>
          </p:nvPr>
        </p:nvSpPr>
        <p:spPr>
          <a:xfrm>
            <a:off x="5398923" y="1871775"/>
            <a:ext cx="43005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43" name="Google Shape;443;p12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444" name="Google Shape;444;p12"/>
          <p:cNvSpPr txBox="1"/>
          <p:nvPr>
            <p:ph idx="2" type="body"/>
          </p:nvPr>
        </p:nvSpPr>
        <p:spPr>
          <a:xfrm>
            <a:off x="415600" y="2793588"/>
            <a:ext cx="4410300" cy="31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45" name="Google Shape;445;p12"/>
          <p:cNvSpPr txBox="1"/>
          <p:nvPr>
            <p:ph idx="3" type="body"/>
          </p:nvPr>
        </p:nvSpPr>
        <p:spPr>
          <a:xfrm>
            <a:off x="5398923" y="2797050"/>
            <a:ext cx="4410600" cy="31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46" name="Google Shape;446;p12"/>
          <p:cNvSpPr txBox="1"/>
          <p:nvPr>
            <p:ph idx="4" type="subTitle"/>
          </p:nvPr>
        </p:nvSpPr>
        <p:spPr>
          <a:xfrm>
            <a:off x="415600" y="1856563"/>
            <a:ext cx="44103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47" name="Google Shape;447;p12"/>
          <p:cNvSpPr/>
          <p:nvPr/>
        </p:nvSpPr>
        <p:spPr>
          <a:xfrm flipH="1">
            <a:off x="-23525" y="6400001"/>
            <a:ext cx="12195810" cy="446427"/>
          </a:xfrm>
          <a:custGeom>
            <a:rect b="b" l="l" r="r" t="t"/>
            <a:pathLst>
              <a:path extrusionOk="0" h="875347" w="6286500">
                <a:moveTo>
                  <a:pt x="0" y="0"/>
                </a:moveTo>
                <a:lnTo>
                  <a:pt x="6286500" y="565785"/>
                </a:lnTo>
                <a:lnTo>
                  <a:pt x="6286500" y="875348"/>
                </a:lnTo>
                <a:lnTo>
                  <a:pt x="0" y="875348"/>
                </a:lnTo>
                <a:close/>
              </a:path>
            </a:pathLst>
          </a:custGeom>
          <a:solidFill>
            <a:srgbClr val="A8C0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12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8 Custom Layout 1">
  <p:cSld name="CUSTOM_17">
    <p:bg>
      <p:bgPr>
        <a:solidFill>
          <a:srgbClr val="B2E6E4"/>
        </a:solidFill>
      </p:bgPr>
    </p:bg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3"/>
          <p:cNvSpPr/>
          <p:nvPr/>
        </p:nvSpPr>
        <p:spPr>
          <a:xfrm>
            <a:off x="0" y="1926800"/>
            <a:ext cx="12192000" cy="4686069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3450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1" name="Google Shape;451;p13"/>
          <p:cNvGrpSpPr/>
          <p:nvPr/>
        </p:nvGrpSpPr>
        <p:grpSpPr>
          <a:xfrm>
            <a:off x="94282" y="2070423"/>
            <a:ext cx="3216986" cy="2852089"/>
            <a:chOff x="312287" y="2474659"/>
            <a:chExt cx="2584132" cy="2291018"/>
          </a:xfrm>
        </p:grpSpPr>
        <p:grpSp>
          <p:nvGrpSpPr>
            <p:cNvPr id="452" name="Google Shape;452;p13"/>
            <p:cNvGrpSpPr/>
            <p:nvPr/>
          </p:nvGrpSpPr>
          <p:grpSpPr>
            <a:xfrm>
              <a:off x="312287" y="3216657"/>
              <a:ext cx="1139189" cy="1517680"/>
              <a:chOff x="3221354" y="3283267"/>
              <a:chExt cx="1139189" cy="1517680"/>
            </a:xfrm>
          </p:grpSpPr>
          <p:sp>
            <p:nvSpPr>
              <p:cNvPr id="453" name="Google Shape;453;p13"/>
              <p:cNvSpPr/>
              <p:nvPr/>
            </p:nvSpPr>
            <p:spPr>
              <a:xfrm>
                <a:off x="3742372" y="3283267"/>
                <a:ext cx="98107" cy="1415414"/>
              </a:xfrm>
              <a:custGeom>
                <a:rect b="b" l="l" r="r" t="t"/>
                <a:pathLst>
                  <a:path extrusionOk="0" h="1415414" w="98107">
                    <a:moveTo>
                      <a:pt x="48577" y="0"/>
                    </a:moveTo>
                    <a:lnTo>
                      <a:pt x="73342" y="707707"/>
                    </a:lnTo>
                    <a:lnTo>
                      <a:pt x="98107" y="1415415"/>
                    </a:lnTo>
                    <a:lnTo>
                      <a:pt x="48577" y="1415415"/>
                    </a:lnTo>
                    <a:lnTo>
                      <a:pt x="0" y="1415415"/>
                    </a:lnTo>
                    <a:lnTo>
                      <a:pt x="23813" y="707707"/>
                    </a:ln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3"/>
              <p:cNvSpPr/>
              <p:nvPr/>
            </p:nvSpPr>
            <p:spPr>
              <a:xfrm>
                <a:off x="3574732" y="3283267"/>
                <a:ext cx="217686" cy="391328"/>
              </a:xfrm>
              <a:custGeom>
                <a:rect b="b" l="l" r="r" t="t"/>
                <a:pathLst>
                  <a:path extrusionOk="0" h="391328" w="217686">
                    <a:moveTo>
                      <a:pt x="216217" y="0"/>
                    </a:moveTo>
                    <a:cubicBezTo>
                      <a:pt x="180975" y="184785"/>
                      <a:pt x="132397" y="311467"/>
                      <a:pt x="0" y="371475"/>
                    </a:cubicBezTo>
                    <a:cubicBezTo>
                      <a:pt x="183832" y="454342"/>
                      <a:pt x="226695" y="267652"/>
                      <a:pt x="21621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3"/>
              <p:cNvSpPr/>
              <p:nvPr/>
            </p:nvSpPr>
            <p:spPr>
              <a:xfrm>
                <a:off x="3789690" y="3283267"/>
                <a:ext cx="217476" cy="391328"/>
              </a:xfrm>
              <a:custGeom>
                <a:rect b="b" l="l" r="r" t="t"/>
                <a:pathLst>
                  <a:path extrusionOk="0" h="391328" w="217476">
                    <a:moveTo>
                      <a:pt x="1259" y="0"/>
                    </a:moveTo>
                    <a:cubicBezTo>
                      <a:pt x="36501" y="184785"/>
                      <a:pt x="85079" y="311467"/>
                      <a:pt x="217476" y="371475"/>
                    </a:cubicBezTo>
                    <a:cubicBezTo>
                      <a:pt x="33644" y="454342"/>
                      <a:pt x="-8266" y="267652"/>
                      <a:pt x="1259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3"/>
              <p:cNvSpPr/>
              <p:nvPr/>
            </p:nvSpPr>
            <p:spPr>
              <a:xfrm>
                <a:off x="3512819" y="3445192"/>
                <a:ext cx="279982" cy="505009"/>
              </a:xfrm>
              <a:custGeom>
                <a:rect b="b" l="l" r="r" t="t"/>
                <a:pathLst>
                  <a:path extrusionOk="0" h="505009" w="279982">
                    <a:moveTo>
                      <a:pt x="278130" y="0"/>
                    </a:moveTo>
                    <a:cubicBezTo>
                      <a:pt x="233363" y="238125"/>
                      <a:pt x="170497" y="401002"/>
                      <a:pt x="0" y="479107"/>
                    </a:cubicBezTo>
                    <a:cubicBezTo>
                      <a:pt x="236220" y="586740"/>
                      <a:pt x="291465" y="345757"/>
                      <a:pt x="27813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3"/>
              <p:cNvSpPr/>
              <p:nvPr/>
            </p:nvSpPr>
            <p:spPr>
              <a:xfrm>
                <a:off x="3789307" y="3445192"/>
                <a:ext cx="279772" cy="505009"/>
              </a:xfrm>
              <a:custGeom>
                <a:rect b="b" l="l" r="r" t="t"/>
                <a:pathLst>
                  <a:path extrusionOk="0" h="505009" w="279772">
                    <a:moveTo>
                      <a:pt x="1642" y="0"/>
                    </a:moveTo>
                    <a:cubicBezTo>
                      <a:pt x="46410" y="238125"/>
                      <a:pt x="109275" y="401002"/>
                      <a:pt x="279772" y="479107"/>
                    </a:cubicBezTo>
                    <a:cubicBezTo>
                      <a:pt x="43552" y="586740"/>
                      <a:pt x="-10740" y="345757"/>
                      <a:pt x="1642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3"/>
              <p:cNvSpPr/>
              <p:nvPr/>
            </p:nvSpPr>
            <p:spPr>
              <a:xfrm>
                <a:off x="3440429" y="3614737"/>
                <a:ext cx="352726" cy="505073"/>
              </a:xfrm>
              <a:custGeom>
                <a:rect b="b" l="l" r="r" t="t"/>
                <a:pathLst>
                  <a:path extrusionOk="0" h="505073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6710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3"/>
              <p:cNvSpPr/>
              <p:nvPr/>
            </p:nvSpPr>
            <p:spPr>
              <a:xfrm>
                <a:off x="3788762" y="3614737"/>
                <a:ext cx="352706" cy="505073"/>
              </a:xfrm>
              <a:custGeom>
                <a:rect b="b" l="l" r="r" t="t"/>
                <a:pathLst>
                  <a:path extrusionOk="0" h="505073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6710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3"/>
              <p:cNvSpPr/>
              <p:nvPr/>
            </p:nvSpPr>
            <p:spPr>
              <a:xfrm>
                <a:off x="3440429" y="3933824"/>
                <a:ext cx="352726" cy="505009"/>
              </a:xfrm>
              <a:custGeom>
                <a:rect b="b" l="l" r="r" t="t"/>
                <a:pathLst>
                  <a:path extrusionOk="0" h="505009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5757"/>
                      <a:pt x="350520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3"/>
              <p:cNvSpPr/>
              <p:nvPr/>
            </p:nvSpPr>
            <p:spPr>
              <a:xfrm>
                <a:off x="3788762" y="3933824"/>
                <a:ext cx="352706" cy="505009"/>
              </a:xfrm>
              <a:custGeom>
                <a:rect b="b" l="l" r="r" t="t"/>
                <a:pathLst>
                  <a:path extrusionOk="0" h="505009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5757"/>
                      <a:pt x="2187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3"/>
              <p:cNvSpPr/>
              <p:nvPr/>
            </p:nvSpPr>
            <p:spPr>
              <a:xfrm>
                <a:off x="3264217" y="4112894"/>
                <a:ext cx="530137" cy="505073"/>
              </a:xfrm>
              <a:custGeom>
                <a:rect b="b" l="l" r="r" t="t"/>
                <a:pathLst>
                  <a:path extrusionOk="0" h="505073" w="530137">
                    <a:moveTo>
                      <a:pt x="526733" y="0"/>
                    </a:moveTo>
                    <a:cubicBezTo>
                      <a:pt x="441960" y="238125"/>
                      <a:pt x="322897" y="401003"/>
                      <a:pt x="0" y="479108"/>
                    </a:cubicBezTo>
                    <a:cubicBezTo>
                      <a:pt x="447675" y="586740"/>
                      <a:pt x="551498" y="346710"/>
                      <a:pt x="52673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3"/>
              <p:cNvSpPr/>
              <p:nvPr/>
            </p:nvSpPr>
            <p:spPr>
              <a:xfrm>
                <a:off x="3787754" y="4112894"/>
                <a:ext cx="529927" cy="505073"/>
              </a:xfrm>
              <a:custGeom>
                <a:rect b="b" l="l" r="r" t="t"/>
                <a:pathLst>
                  <a:path extrusionOk="0" h="505073" w="529927">
                    <a:moveTo>
                      <a:pt x="3195" y="0"/>
                    </a:moveTo>
                    <a:cubicBezTo>
                      <a:pt x="87967" y="238125"/>
                      <a:pt x="207030" y="401003"/>
                      <a:pt x="529927" y="479108"/>
                    </a:cubicBezTo>
                    <a:cubicBezTo>
                      <a:pt x="82252" y="586740"/>
                      <a:pt x="-20618" y="346710"/>
                      <a:pt x="31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3"/>
              <p:cNvSpPr/>
              <p:nvPr/>
            </p:nvSpPr>
            <p:spPr>
              <a:xfrm>
                <a:off x="3221354" y="4254817"/>
                <a:ext cx="573247" cy="546130"/>
              </a:xfrm>
              <a:custGeom>
                <a:rect b="b" l="l" r="r" t="t"/>
                <a:pathLst>
                  <a:path extrusionOk="0" h="546130" w="573247">
                    <a:moveTo>
                      <a:pt x="569595" y="0"/>
                    </a:moveTo>
                    <a:cubicBezTo>
                      <a:pt x="477203" y="257175"/>
                      <a:pt x="349568" y="434340"/>
                      <a:pt x="0" y="518160"/>
                    </a:cubicBezTo>
                    <a:cubicBezTo>
                      <a:pt x="483870" y="634365"/>
                      <a:pt x="596265" y="374332"/>
                      <a:pt x="569595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3"/>
              <p:cNvSpPr/>
              <p:nvPr/>
            </p:nvSpPr>
            <p:spPr>
              <a:xfrm>
                <a:off x="3787506" y="4254817"/>
                <a:ext cx="573037" cy="546130"/>
              </a:xfrm>
              <a:custGeom>
                <a:rect b="b" l="l" r="r" t="t"/>
                <a:pathLst>
                  <a:path extrusionOk="0" h="546130" w="573037">
                    <a:moveTo>
                      <a:pt x="3443" y="0"/>
                    </a:moveTo>
                    <a:cubicBezTo>
                      <a:pt x="95835" y="257175"/>
                      <a:pt x="223470" y="434340"/>
                      <a:pt x="573038" y="518160"/>
                    </a:cubicBezTo>
                    <a:cubicBezTo>
                      <a:pt x="89168" y="634365"/>
                      <a:pt x="-22275" y="374332"/>
                      <a:pt x="3443" y="0"/>
                    </a:cubicBezTo>
                    <a:close/>
                  </a:path>
                </a:pathLst>
              </a:custGeom>
              <a:solidFill>
                <a:srgbClr val="BCBB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6" name="Google Shape;466;p13"/>
            <p:cNvGrpSpPr/>
            <p:nvPr/>
          </p:nvGrpSpPr>
          <p:grpSpPr>
            <a:xfrm>
              <a:off x="758057" y="2821369"/>
              <a:ext cx="1388744" cy="1848705"/>
              <a:chOff x="3667124" y="2887979"/>
              <a:chExt cx="1388744" cy="1848705"/>
            </a:xfrm>
          </p:grpSpPr>
          <p:sp>
            <p:nvSpPr>
              <p:cNvPr id="467" name="Google Shape;467;p13"/>
              <p:cNvSpPr/>
              <p:nvPr/>
            </p:nvSpPr>
            <p:spPr>
              <a:xfrm>
                <a:off x="4301489" y="2887979"/>
                <a:ext cx="120014" cy="1724977"/>
              </a:xfrm>
              <a:custGeom>
                <a:rect b="b" l="l" r="r" t="t"/>
                <a:pathLst>
                  <a:path extrusionOk="0" h="1724977" w="120014">
                    <a:moveTo>
                      <a:pt x="60007" y="0"/>
                    </a:moveTo>
                    <a:lnTo>
                      <a:pt x="90488" y="862013"/>
                    </a:lnTo>
                    <a:lnTo>
                      <a:pt x="120015" y="1724977"/>
                    </a:lnTo>
                    <a:lnTo>
                      <a:pt x="60007" y="1724977"/>
                    </a:lnTo>
                    <a:lnTo>
                      <a:pt x="0" y="1724977"/>
                    </a:lnTo>
                    <a:lnTo>
                      <a:pt x="30480" y="862013"/>
                    </a:ln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3"/>
              <p:cNvSpPr/>
              <p:nvPr/>
            </p:nvSpPr>
            <p:spPr>
              <a:xfrm>
                <a:off x="4098607" y="2887979"/>
                <a:ext cx="264603" cy="476678"/>
              </a:xfrm>
              <a:custGeom>
                <a:rect b="b" l="l" r="r" t="t"/>
                <a:pathLst>
                  <a:path extrusionOk="0" h="476678" w="264603">
                    <a:moveTo>
                      <a:pt x="262890" y="0"/>
                    </a:moveTo>
                    <a:cubicBezTo>
                      <a:pt x="220027" y="224790"/>
                      <a:pt x="160972" y="379095"/>
                      <a:pt x="0" y="452438"/>
                    </a:cubicBezTo>
                    <a:cubicBezTo>
                      <a:pt x="223838" y="553402"/>
                      <a:pt x="275272" y="326707"/>
                      <a:pt x="2628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3"/>
              <p:cNvSpPr/>
              <p:nvPr/>
            </p:nvSpPr>
            <p:spPr>
              <a:xfrm>
                <a:off x="4359804" y="2887979"/>
                <a:ext cx="264582" cy="476678"/>
              </a:xfrm>
              <a:custGeom>
                <a:rect b="b" l="l" r="r" t="t"/>
                <a:pathLst>
                  <a:path extrusionOk="0" h="476678" w="264582">
                    <a:moveTo>
                      <a:pt x="1692" y="0"/>
                    </a:moveTo>
                    <a:cubicBezTo>
                      <a:pt x="44555" y="224790"/>
                      <a:pt x="103610" y="379095"/>
                      <a:pt x="264583" y="452438"/>
                    </a:cubicBezTo>
                    <a:cubicBezTo>
                      <a:pt x="41698" y="553402"/>
                      <a:pt x="-10690" y="326707"/>
                      <a:pt x="169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3"/>
              <p:cNvSpPr/>
              <p:nvPr/>
            </p:nvSpPr>
            <p:spPr>
              <a:xfrm>
                <a:off x="4022407" y="3085146"/>
                <a:ext cx="341347" cy="615255"/>
              </a:xfrm>
              <a:custGeom>
                <a:rect b="b" l="l" r="r" t="t"/>
                <a:pathLst>
                  <a:path extrusionOk="0" h="615255" w="341347">
                    <a:moveTo>
                      <a:pt x="339090" y="0"/>
                    </a:moveTo>
                    <a:cubicBezTo>
                      <a:pt x="283845" y="289560"/>
                      <a:pt x="207645" y="488633"/>
                      <a:pt x="0" y="583883"/>
                    </a:cubicBezTo>
                    <a:cubicBezTo>
                      <a:pt x="288608" y="714375"/>
                      <a:pt x="355283" y="421958"/>
                      <a:pt x="339090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471;p13"/>
              <p:cNvSpPr/>
              <p:nvPr/>
            </p:nvSpPr>
            <p:spPr>
              <a:xfrm>
                <a:off x="4359470" y="3085146"/>
                <a:ext cx="341116" cy="615255"/>
              </a:xfrm>
              <a:custGeom>
                <a:rect b="b" l="l" r="r" t="t"/>
                <a:pathLst>
                  <a:path extrusionOk="0" h="615255" w="341116">
                    <a:moveTo>
                      <a:pt x="2026" y="0"/>
                    </a:moveTo>
                    <a:cubicBezTo>
                      <a:pt x="57271" y="289560"/>
                      <a:pt x="133471" y="488633"/>
                      <a:pt x="341116" y="583883"/>
                    </a:cubicBezTo>
                    <a:cubicBezTo>
                      <a:pt x="53461" y="714375"/>
                      <a:pt x="-13214" y="421958"/>
                      <a:pt x="2026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2" name="Google Shape;472;p13"/>
              <p:cNvSpPr/>
              <p:nvPr/>
            </p:nvSpPr>
            <p:spPr>
              <a:xfrm>
                <a:off x="3933824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427672" y="0"/>
                    </a:moveTo>
                    <a:cubicBezTo>
                      <a:pt x="359092" y="289560"/>
                      <a:pt x="261938" y="488632"/>
                      <a:pt x="0" y="583882"/>
                    </a:cubicBezTo>
                    <a:cubicBezTo>
                      <a:pt x="363855" y="715328"/>
                      <a:pt x="447675" y="421957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473;p13"/>
              <p:cNvSpPr/>
              <p:nvPr/>
            </p:nvSpPr>
            <p:spPr>
              <a:xfrm>
                <a:off x="4358747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2749" y="0"/>
                    </a:moveTo>
                    <a:cubicBezTo>
                      <a:pt x="71330" y="289560"/>
                      <a:pt x="168484" y="488632"/>
                      <a:pt x="430422" y="583882"/>
                    </a:cubicBezTo>
                    <a:cubicBezTo>
                      <a:pt x="66567" y="715328"/>
                      <a:pt x="-17253" y="421957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474;p13"/>
              <p:cNvSpPr/>
              <p:nvPr/>
            </p:nvSpPr>
            <p:spPr>
              <a:xfrm>
                <a:off x="3933824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427672" y="0"/>
                    </a:moveTo>
                    <a:cubicBezTo>
                      <a:pt x="359092" y="289560"/>
                      <a:pt x="261938" y="488633"/>
                      <a:pt x="0" y="583883"/>
                    </a:cubicBezTo>
                    <a:cubicBezTo>
                      <a:pt x="363855" y="714375"/>
                      <a:pt x="447675" y="421958"/>
                      <a:pt x="4276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" name="Google Shape;475;p13"/>
              <p:cNvSpPr/>
              <p:nvPr/>
            </p:nvSpPr>
            <p:spPr>
              <a:xfrm>
                <a:off x="4358747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2749" y="0"/>
                    </a:moveTo>
                    <a:cubicBezTo>
                      <a:pt x="71330" y="289560"/>
                      <a:pt x="168484" y="488633"/>
                      <a:pt x="430422" y="583883"/>
                    </a:cubicBezTo>
                    <a:cubicBezTo>
                      <a:pt x="66567" y="714375"/>
                      <a:pt x="-17253" y="421958"/>
                      <a:pt x="274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6" name="Google Shape;476;p13"/>
              <p:cNvSpPr/>
              <p:nvPr/>
            </p:nvSpPr>
            <p:spPr>
              <a:xfrm>
                <a:off x="3719512" y="3899534"/>
                <a:ext cx="645992" cy="615255"/>
              </a:xfrm>
              <a:custGeom>
                <a:rect b="b" l="l" r="r" t="t"/>
                <a:pathLst>
                  <a:path extrusionOk="0" h="615255" w="645992">
                    <a:moveTo>
                      <a:pt x="641985" y="0"/>
                    </a:moveTo>
                    <a:cubicBezTo>
                      <a:pt x="538163" y="289560"/>
                      <a:pt x="393383" y="488633"/>
                      <a:pt x="0" y="583883"/>
                    </a:cubicBezTo>
                    <a:cubicBezTo>
                      <a:pt x="545783" y="714375"/>
                      <a:pt x="671513" y="421958"/>
                      <a:pt x="641985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7" name="Google Shape;477;p13"/>
              <p:cNvSpPr/>
              <p:nvPr/>
            </p:nvSpPr>
            <p:spPr>
              <a:xfrm>
                <a:off x="4357488" y="3899534"/>
                <a:ext cx="645993" cy="615255"/>
              </a:xfrm>
              <a:custGeom>
                <a:rect b="b" l="l" r="r" t="t"/>
                <a:pathLst>
                  <a:path extrusionOk="0" h="615255" w="645993">
                    <a:moveTo>
                      <a:pt x="4008" y="0"/>
                    </a:moveTo>
                    <a:cubicBezTo>
                      <a:pt x="107831" y="289560"/>
                      <a:pt x="252611" y="488633"/>
                      <a:pt x="645993" y="583883"/>
                    </a:cubicBezTo>
                    <a:cubicBezTo>
                      <a:pt x="100211" y="714375"/>
                      <a:pt x="-25519" y="421958"/>
                      <a:pt x="4008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8" name="Google Shape;478;p13"/>
              <p:cNvSpPr/>
              <p:nvPr/>
            </p:nvSpPr>
            <p:spPr>
              <a:xfrm>
                <a:off x="3667124" y="4070984"/>
                <a:ext cx="698811" cy="665700"/>
              </a:xfrm>
              <a:custGeom>
                <a:rect b="b" l="l" r="r" t="t"/>
                <a:pathLst>
                  <a:path extrusionOk="0" h="665700" w="698811">
                    <a:moveTo>
                      <a:pt x="694372" y="0"/>
                    </a:moveTo>
                    <a:cubicBezTo>
                      <a:pt x="581978" y="313372"/>
                      <a:pt x="425767" y="528638"/>
                      <a:pt x="0" y="631508"/>
                    </a:cubicBezTo>
                    <a:cubicBezTo>
                      <a:pt x="590550" y="773430"/>
                      <a:pt x="726758" y="456247"/>
                      <a:pt x="694372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9" name="Google Shape;479;p13"/>
              <p:cNvSpPr/>
              <p:nvPr/>
            </p:nvSpPr>
            <p:spPr>
              <a:xfrm>
                <a:off x="4357267" y="4070984"/>
                <a:ext cx="698601" cy="665700"/>
              </a:xfrm>
              <a:custGeom>
                <a:rect b="b" l="l" r="r" t="t"/>
                <a:pathLst>
                  <a:path extrusionOk="0" h="665700" w="698601">
                    <a:moveTo>
                      <a:pt x="4229" y="0"/>
                    </a:moveTo>
                    <a:cubicBezTo>
                      <a:pt x="116624" y="313372"/>
                      <a:pt x="272834" y="528638"/>
                      <a:pt x="698602" y="631508"/>
                    </a:cubicBezTo>
                    <a:cubicBezTo>
                      <a:pt x="108052" y="773430"/>
                      <a:pt x="-27203" y="456247"/>
                      <a:pt x="4229" y="0"/>
                    </a:cubicBezTo>
                    <a:close/>
                  </a:path>
                </a:pathLst>
              </a:custGeom>
              <a:solidFill>
                <a:srgbClr val="9BAC2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0" name="Google Shape;480;p13"/>
            <p:cNvGrpSpPr/>
            <p:nvPr/>
          </p:nvGrpSpPr>
          <p:grpSpPr>
            <a:xfrm>
              <a:off x="1176205" y="2474659"/>
              <a:ext cx="1720214" cy="2291018"/>
              <a:chOff x="4085272" y="2541269"/>
              <a:chExt cx="1720214" cy="2291018"/>
            </a:xfrm>
          </p:grpSpPr>
          <p:sp>
            <p:nvSpPr>
              <p:cNvPr id="481" name="Google Shape;481;p13"/>
              <p:cNvSpPr/>
              <p:nvPr/>
            </p:nvSpPr>
            <p:spPr>
              <a:xfrm>
                <a:off x="4871084" y="2541269"/>
                <a:ext cx="148590" cy="2137410"/>
              </a:xfrm>
              <a:custGeom>
                <a:rect b="b" l="l" r="r" t="t"/>
                <a:pathLst>
                  <a:path extrusionOk="0" h="2137410" w="148590">
                    <a:moveTo>
                      <a:pt x="74295" y="0"/>
                    </a:moveTo>
                    <a:lnTo>
                      <a:pt x="111443" y="1068705"/>
                    </a:lnTo>
                    <a:lnTo>
                      <a:pt x="148590" y="2137410"/>
                    </a:lnTo>
                    <a:lnTo>
                      <a:pt x="74295" y="2137410"/>
                    </a:lnTo>
                    <a:lnTo>
                      <a:pt x="0" y="2137410"/>
                    </a:lnTo>
                    <a:lnTo>
                      <a:pt x="37148" y="1068705"/>
                    </a:ln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2" name="Google Shape;482;p13"/>
              <p:cNvSpPr/>
              <p:nvPr/>
            </p:nvSpPr>
            <p:spPr>
              <a:xfrm>
                <a:off x="4619624" y="2541269"/>
                <a:ext cx="327830" cy="590752"/>
              </a:xfrm>
              <a:custGeom>
                <a:rect b="b" l="l" r="r" t="t"/>
                <a:pathLst>
                  <a:path extrusionOk="0" h="590752" w="327830">
                    <a:moveTo>
                      <a:pt x="325755" y="0"/>
                    </a:moveTo>
                    <a:cubicBezTo>
                      <a:pt x="273367" y="278130"/>
                      <a:pt x="200025" y="469583"/>
                      <a:pt x="0" y="560070"/>
                    </a:cubicBezTo>
                    <a:cubicBezTo>
                      <a:pt x="276225" y="686752"/>
                      <a:pt x="340995" y="405765"/>
                      <a:pt x="32575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" name="Google Shape;483;p13"/>
              <p:cNvSpPr/>
              <p:nvPr/>
            </p:nvSpPr>
            <p:spPr>
              <a:xfrm>
                <a:off x="4943283" y="2541269"/>
                <a:ext cx="327850" cy="590752"/>
              </a:xfrm>
              <a:custGeom>
                <a:rect b="b" l="l" r="r" t="t"/>
                <a:pathLst>
                  <a:path extrusionOk="0" h="590752" w="327850">
                    <a:moveTo>
                      <a:pt x="2096" y="0"/>
                    </a:moveTo>
                    <a:cubicBezTo>
                      <a:pt x="54483" y="278130"/>
                      <a:pt x="127826" y="469583"/>
                      <a:pt x="327851" y="560070"/>
                    </a:cubicBezTo>
                    <a:cubicBezTo>
                      <a:pt x="50673" y="686752"/>
                      <a:pt x="-13144" y="405765"/>
                      <a:pt x="209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" name="Google Shape;484;p13"/>
              <p:cNvSpPr/>
              <p:nvPr/>
            </p:nvSpPr>
            <p:spPr>
              <a:xfrm>
                <a:off x="4525327" y="2786062"/>
                <a:ext cx="422617" cy="762272"/>
              </a:xfrm>
              <a:custGeom>
                <a:rect b="b" l="l" r="r" t="t"/>
                <a:pathLst>
                  <a:path extrusionOk="0" h="762272" w="422617">
                    <a:moveTo>
                      <a:pt x="420052" y="0"/>
                    </a:moveTo>
                    <a:cubicBezTo>
                      <a:pt x="352425" y="359093"/>
                      <a:pt x="257175" y="605790"/>
                      <a:pt x="0" y="722947"/>
                    </a:cubicBezTo>
                    <a:cubicBezTo>
                      <a:pt x="357188" y="885825"/>
                      <a:pt x="439102" y="522922"/>
                      <a:pt x="420052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5" name="Google Shape;485;p13"/>
              <p:cNvSpPr/>
              <p:nvPr/>
            </p:nvSpPr>
            <p:spPr>
              <a:xfrm>
                <a:off x="4942603" y="2786062"/>
                <a:ext cx="422828" cy="762272"/>
              </a:xfrm>
              <a:custGeom>
                <a:rect b="b" l="l" r="r" t="t"/>
                <a:pathLst>
                  <a:path extrusionOk="0" h="762272" w="422828">
                    <a:moveTo>
                      <a:pt x="2776" y="0"/>
                    </a:moveTo>
                    <a:cubicBezTo>
                      <a:pt x="70404" y="359093"/>
                      <a:pt x="165654" y="605790"/>
                      <a:pt x="422829" y="722947"/>
                    </a:cubicBezTo>
                    <a:cubicBezTo>
                      <a:pt x="65641" y="885825"/>
                      <a:pt x="-17226" y="522922"/>
                      <a:pt x="2776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6" name="Google Shape;486;p13"/>
              <p:cNvSpPr/>
              <p:nvPr/>
            </p:nvSpPr>
            <p:spPr>
              <a:xfrm>
                <a:off x="4415789" y="3043237"/>
                <a:ext cx="532763" cy="761880"/>
              </a:xfrm>
              <a:custGeom>
                <a:rect b="b" l="l" r="r" t="t"/>
                <a:pathLst>
                  <a:path extrusionOk="0" h="761880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4872"/>
                      <a:pt x="553402" y="521970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7" name="Google Shape;487;p13"/>
              <p:cNvSpPr/>
              <p:nvPr/>
            </p:nvSpPr>
            <p:spPr>
              <a:xfrm>
                <a:off x="4941976" y="3043237"/>
                <a:ext cx="532992" cy="761880"/>
              </a:xfrm>
              <a:custGeom>
                <a:rect b="b" l="l" r="r" t="t"/>
                <a:pathLst>
                  <a:path extrusionOk="0" h="761880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4872"/>
                      <a:pt x="-21362" y="521970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8" name="Google Shape;488;p13"/>
              <p:cNvSpPr/>
              <p:nvPr/>
            </p:nvSpPr>
            <p:spPr>
              <a:xfrm>
                <a:off x="4415789" y="3523296"/>
                <a:ext cx="532763" cy="762272"/>
              </a:xfrm>
              <a:custGeom>
                <a:rect b="b" l="l" r="r" t="t"/>
                <a:pathLst>
                  <a:path extrusionOk="0" h="762272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5825"/>
                      <a:pt x="553402" y="522922"/>
                      <a:pt x="529590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9" name="Google Shape;489;p13"/>
              <p:cNvSpPr/>
              <p:nvPr/>
            </p:nvSpPr>
            <p:spPr>
              <a:xfrm>
                <a:off x="4941976" y="3523296"/>
                <a:ext cx="532992" cy="762272"/>
              </a:xfrm>
              <a:custGeom>
                <a:rect b="b" l="l" r="r" t="t"/>
                <a:pathLst>
                  <a:path extrusionOk="0" h="762272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5825"/>
                      <a:pt x="-21362" y="522922"/>
                      <a:pt x="340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0" name="Google Shape;490;p13"/>
              <p:cNvSpPr/>
              <p:nvPr/>
            </p:nvSpPr>
            <p:spPr>
              <a:xfrm>
                <a:off x="4150041" y="3794759"/>
                <a:ext cx="800200" cy="762272"/>
              </a:xfrm>
              <a:custGeom>
                <a:rect b="b" l="l" r="r" t="t"/>
                <a:pathLst>
                  <a:path extrusionOk="0" h="762272" w="800200">
                    <a:moveTo>
                      <a:pt x="795338" y="0"/>
                    </a:moveTo>
                    <a:cubicBezTo>
                      <a:pt x="666750" y="359093"/>
                      <a:pt x="487680" y="605790"/>
                      <a:pt x="0" y="722947"/>
                    </a:cubicBezTo>
                    <a:cubicBezTo>
                      <a:pt x="675323" y="885825"/>
                      <a:pt x="831533" y="522922"/>
                      <a:pt x="795338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1" name="Google Shape;491;p13"/>
              <p:cNvSpPr/>
              <p:nvPr/>
            </p:nvSpPr>
            <p:spPr>
              <a:xfrm>
                <a:off x="4940286" y="3794759"/>
                <a:ext cx="800431" cy="762272"/>
              </a:xfrm>
              <a:custGeom>
                <a:rect b="b" l="l" r="r" t="t"/>
                <a:pathLst>
                  <a:path extrusionOk="0" h="762272" w="800431">
                    <a:moveTo>
                      <a:pt x="5093" y="0"/>
                    </a:moveTo>
                    <a:cubicBezTo>
                      <a:pt x="133681" y="359093"/>
                      <a:pt x="312751" y="605790"/>
                      <a:pt x="800431" y="722947"/>
                    </a:cubicBezTo>
                    <a:cubicBezTo>
                      <a:pt x="124156" y="885825"/>
                      <a:pt x="-32054" y="522922"/>
                      <a:pt x="5093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2" name="Google Shape;492;p13"/>
              <p:cNvSpPr/>
              <p:nvPr/>
            </p:nvSpPr>
            <p:spPr>
              <a:xfrm>
                <a:off x="4085272" y="4008119"/>
                <a:ext cx="865352" cy="824168"/>
              </a:xfrm>
              <a:custGeom>
                <a:rect b="b" l="l" r="r" t="t"/>
                <a:pathLst>
                  <a:path extrusionOk="0" h="824168" w="865352">
                    <a:moveTo>
                      <a:pt x="860107" y="0"/>
                    </a:moveTo>
                    <a:cubicBezTo>
                      <a:pt x="721043" y="388620"/>
                      <a:pt x="527685" y="655320"/>
                      <a:pt x="0" y="782003"/>
                    </a:cubicBezTo>
                    <a:cubicBezTo>
                      <a:pt x="730568" y="957263"/>
                      <a:pt x="899160" y="564833"/>
                      <a:pt x="860107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3" name="Google Shape;493;p13"/>
              <p:cNvSpPr/>
              <p:nvPr/>
            </p:nvSpPr>
            <p:spPr>
              <a:xfrm>
                <a:off x="4939904" y="4008119"/>
                <a:ext cx="865582" cy="824168"/>
              </a:xfrm>
              <a:custGeom>
                <a:rect b="b" l="l" r="r" t="t"/>
                <a:pathLst>
                  <a:path extrusionOk="0" h="824168" w="865582">
                    <a:moveTo>
                      <a:pt x="5475" y="0"/>
                    </a:moveTo>
                    <a:cubicBezTo>
                      <a:pt x="144540" y="388620"/>
                      <a:pt x="337897" y="655320"/>
                      <a:pt x="865582" y="782003"/>
                    </a:cubicBezTo>
                    <a:cubicBezTo>
                      <a:pt x="134062" y="957263"/>
                      <a:pt x="-34530" y="564833"/>
                      <a:pt x="5475" y="0"/>
                    </a:cubicBezTo>
                    <a:close/>
                  </a:path>
                </a:pathLst>
              </a:custGeom>
              <a:solidFill>
                <a:srgbClr val="89992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94" name="Google Shape;494;p13"/>
          <p:cNvGrpSpPr/>
          <p:nvPr/>
        </p:nvGrpSpPr>
        <p:grpSpPr>
          <a:xfrm>
            <a:off x="6053" y="2339404"/>
            <a:ext cx="1163001" cy="2642607"/>
            <a:chOff x="2957512" y="2406014"/>
            <a:chExt cx="1163001" cy="2642607"/>
          </a:xfrm>
        </p:grpSpPr>
        <p:sp>
          <p:nvSpPr>
            <p:cNvPr id="495" name="Google Shape;495;p13"/>
            <p:cNvSpPr/>
            <p:nvPr/>
          </p:nvSpPr>
          <p:spPr>
            <a:xfrm>
              <a:off x="3043237" y="2406014"/>
              <a:ext cx="171450" cy="2465069"/>
            </a:xfrm>
            <a:custGeom>
              <a:rect b="b" l="l" r="r" t="t"/>
              <a:pathLst>
                <a:path extrusionOk="0" h="2465069" w="171450">
                  <a:moveTo>
                    <a:pt x="85725" y="0"/>
                  </a:moveTo>
                  <a:lnTo>
                    <a:pt x="128588" y="1232535"/>
                  </a:lnTo>
                  <a:lnTo>
                    <a:pt x="171450" y="2465070"/>
                  </a:lnTo>
                  <a:lnTo>
                    <a:pt x="85725" y="2465070"/>
                  </a:lnTo>
                  <a:lnTo>
                    <a:pt x="0" y="2465070"/>
                  </a:lnTo>
                  <a:lnTo>
                    <a:pt x="42863" y="1232535"/>
                  </a:ln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3"/>
            <p:cNvSpPr/>
            <p:nvPr/>
          </p:nvSpPr>
          <p:spPr>
            <a:xfrm>
              <a:off x="2957512" y="2406014"/>
              <a:ext cx="173700" cy="669607"/>
            </a:xfrm>
            <a:custGeom>
              <a:rect b="b" l="l" r="r" t="t"/>
              <a:pathLst>
                <a:path extrusionOk="0" h="669607" w="173700">
                  <a:moveTo>
                    <a:pt x="171450" y="0"/>
                  </a:moveTo>
                  <a:cubicBezTo>
                    <a:pt x="133350" y="200025"/>
                    <a:pt x="86678" y="361950"/>
                    <a:pt x="0" y="480060"/>
                  </a:cubicBezTo>
                  <a:lnTo>
                    <a:pt x="0" y="669607"/>
                  </a:lnTo>
                  <a:cubicBezTo>
                    <a:pt x="147638" y="610553"/>
                    <a:pt x="183833" y="343853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3"/>
            <p:cNvSpPr/>
            <p:nvPr/>
          </p:nvSpPr>
          <p:spPr>
            <a:xfrm>
              <a:off x="3126644" y="2406014"/>
              <a:ext cx="378555" cy="681599"/>
            </a:xfrm>
            <a:custGeom>
              <a:rect b="b" l="l" r="r" t="t"/>
              <a:pathLst>
                <a:path extrusionOk="0" h="681599" w="378555">
                  <a:moveTo>
                    <a:pt x="2318" y="0"/>
                  </a:moveTo>
                  <a:cubicBezTo>
                    <a:pt x="63278" y="320992"/>
                    <a:pt x="148050" y="541972"/>
                    <a:pt x="378555" y="646747"/>
                  </a:cubicBezTo>
                  <a:cubicBezTo>
                    <a:pt x="58515" y="791528"/>
                    <a:pt x="-14827" y="467678"/>
                    <a:pt x="2318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3"/>
            <p:cNvSpPr/>
            <p:nvPr/>
          </p:nvSpPr>
          <p:spPr>
            <a:xfrm>
              <a:off x="2957512" y="2687954"/>
              <a:ext cx="174282" cy="835342"/>
            </a:xfrm>
            <a:custGeom>
              <a:rect b="b" l="l" r="r" t="t"/>
              <a:pathLst>
                <a:path extrusionOk="0" h="835342" w="174282">
                  <a:moveTo>
                    <a:pt x="171450" y="0"/>
                  </a:moveTo>
                  <a:cubicBezTo>
                    <a:pt x="130493" y="217170"/>
                    <a:pt x="80963" y="398145"/>
                    <a:pt x="0" y="541973"/>
                  </a:cubicBezTo>
                  <a:lnTo>
                    <a:pt x="0" y="835343"/>
                  </a:lnTo>
                  <a:cubicBezTo>
                    <a:pt x="148590" y="722948"/>
                    <a:pt x="185738" y="402908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3"/>
            <p:cNvSpPr/>
            <p:nvPr/>
          </p:nvSpPr>
          <p:spPr>
            <a:xfrm>
              <a:off x="3125804" y="2687954"/>
              <a:ext cx="487979" cy="879618"/>
            </a:xfrm>
            <a:custGeom>
              <a:rect b="b" l="l" r="r" t="t"/>
              <a:pathLst>
                <a:path extrusionOk="0" h="879618" w="487979">
                  <a:moveTo>
                    <a:pt x="3157" y="0"/>
                  </a:moveTo>
                  <a:cubicBezTo>
                    <a:pt x="81262" y="414338"/>
                    <a:pt x="190800" y="699135"/>
                    <a:pt x="487980" y="834390"/>
                  </a:cubicBezTo>
                  <a:cubicBezTo>
                    <a:pt x="75547" y="1022033"/>
                    <a:pt x="-19703" y="602933"/>
                    <a:pt x="3157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13"/>
            <p:cNvSpPr/>
            <p:nvPr/>
          </p:nvSpPr>
          <p:spPr>
            <a:xfrm>
              <a:off x="2957512" y="2984181"/>
              <a:ext cx="175249" cy="802005"/>
            </a:xfrm>
            <a:custGeom>
              <a:rect b="b" l="l" r="r" t="t"/>
              <a:pathLst>
                <a:path extrusionOk="0" h="802005" w="175249">
                  <a:moveTo>
                    <a:pt x="171450" y="0"/>
                  </a:moveTo>
                  <a:cubicBezTo>
                    <a:pt x="127635" y="183833"/>
                    <a:pt x="76200" y="341948"/>
                    <a:pt x="0" y="472440"/>
                  </a:cubicBezTo>
                  <a:lnTo>
                    <a:pt x="0" y="802005"/>
                  </a:lnTo>
                  <a:cubicBezTo>
                    <a:pt x="150495" y="667703"/>
                    <a:pt x="188595" y="368618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13"/>
            <p:cNvSpPr/>
            <p:nvPr/>
          </p:nvSpPr>
          <p:spPr>
            <a:xfrm>
              <a:off x="3125039" y="2984181"/>
              <a:ext cx="614474" cy="879618"/>
            </a:xfrm>
            <a:custGeom>
              <a:rect b="b" l="l" r="r" t="t"/>
              <a:pathLst>
                <a:path extrusionOk="0" h="879618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2033"/>
                    <a:pt x="-24653" y="602933"/>
                    <a:pt x="392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13"/>
            <p:cNvSpPr/>
            <p:nvPr/>
          </p:nvSpPr>
          <p:spPr>
            <a:xfrm>
              <a:off x="2957512" y="3539489"/>
              <a:ext cx="175249" cy="802004"/>
            </a:xfrm>
            <a:custGeom>
              <a:rect b="b" l="l" r="r" t="t"/>
              <a:pathLst>
                <a:path extrusionOk="0" h="802004" w="175249">
                  <a:moveTo>
                    <a:pt x="171450" y="0"/>
                  </a:moveTo>
                  <a:cubicBezTo>
                    <a:pt x="127635" y="183832"/>
                    <a:pt x="76200" y="341947"/>
                    <a:pt x="0" y="472440"/>
                  </a:cubicBezTo>
                  <a:lnTo>
                    <a:pt x="0" y="802005"/>
                  </a:lnTo>
                  <a:cubicBezTo>
                    <a:pt x="150495" y="666750"/>
                    <a:pt x="188595" y="367665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13"/>
            <p:cNvSpPr/>
            <p:nvPr/>
          </p:nvSpPr>
          <p:spPr>
            <a:xfrm>
              <a:off x="3125039" y="3539489"/>
              <a:ext cx="614474" cy="879291"/>
            </a:xfrm>
            <a:custGeom>
              <a:rect b="b" l="l" r="r" t="t"/>
              <a:pathLst>
                <a:path extrusionOk="0" h="879291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1080"/>
                    <a:pt x="-24653" y="602932"/>
                    <a:pt x="392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13"/>
            <p:cNvSpPr/>
            <p:nvPr/>
          </p:nvSpPr>
          <p:spPr>
            <a:xfrm>
              <a:off x="2957512" y="3851909"/>
              <a:ext cx="177072" cy="735330"/>
            </a:xfrm>
            <a:custGeom>
              <a:rect b="b" l="l" r="r" t="t"/>
              <a:pathLst>
                <a:path extrusionOk="0" h="735330" w="177072">
                  <a:moveTo>
                    <a:pt x="171450" y="0"/>
                  </a:moveTo>
                  <a:cubicBezTo>
                    <a:pt x="123825" y="133350"/>
                    <a:pt x="69533" y="253365"/>
                    <a:pt x="0" y="359093"/>
                  </a:cubicBezTo>
                  <a:lnTo>
                    <a:pt x="0" y="735330"/>
                  </a:lnTo>
                  <a:cubicBezTo>
                    <a:pt x="154305" y="581978"/>
                    <a:pt x="193358" y="316230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13"/>
            <p:cNvSpPr/>
            <p:nvPr/>
          </p:nvSpPr>
          <p:spPr>
            <a:xfrm>
              <a:off x="3123079" y="3851909"/>
              <a:ext cx="923139" cy="879618"/>
            </a:xfrm>
            <a:custGeom>
              <a:rect b="b" l="l" r="r" t="t"/>
              <a:pathLst>
                <a:path extrusionOk="0" h="879618" w="923139">
                  <a:moveTo>
                    <a:pt x="5882" y="0"/>
                  </a:moveTo>
                  <a:cubicBezTo>
                    <a:pt x="153520" y="414338"/>
                    <a:pt x="360212" y="699135"/>
                    <a:pt x="923140" y="834390"/>
                  </a:cubicBezTo>
                  <a:cubicBezTo>
                    <a:pt x="143042" y="1022033"/>
                    <a:pt x="-36980" y="602933"/>
                    <a:pt x="588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13"/>
            <p:cNvSpPr/>
            <p:nvPr/>
          </p:nvSpPr>
          <p:spPr>
            <a:xfrm>
              <a:off x="2957512" y="4097654"/>
              <a:ext cx="177474" cy="781050"/>
            </a:xfrm>
            <a:custGeom>
              <a:rect b="b" l="l" r="r" t="t"/>
              <a:pathLst>
                <a:path extrusionOk="0" h="781050" w="177474">
                  <a:moveTo>
                    <a:pt x="171450" y="0"/>
                  </a:moveTo>
                  <a:cubicBezTo>
                    <a:pt x="122873" y="135255"/>
                    <a:pt x="68580" y="258127"/>
                    <a:pt x="0" y="366713"/>
                  </a:cubicBezTo>
                  <a:lnTo>
                    <a:pt x="0" y="781050"/>
                  </a:lnTo>
                  <a:cubicBezTo>
                    <a:pt x="155258" y="612457"/>
                    <a:pt x="194310" y="332422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13"/>
            <p:cNvSpPr/>
            <p:nvPr/>
          </p:nvSpPr>
          <p:spPr>
            <a:xfrm>
              <a:off x="3122746" y="4097654"/>
              <a:ext cx="997767" cy="950967"/>
            </a:xfrm>
            <a:custGeom>
              <a:rect b="b" l="l" r="r" t="t"/>
              <a:pathLst>
                <a:path extrusionOk="0" h="950967" w="997767">
                  <a:moveTo>
                    <a:pt x="6216" y="0"/>
                  </a:moveTo>
                  <a:cubicBezTo>
                    <a:pt x="166236" y="447675"/>
                    <a:pt x="390073" y="756285"/>
                    <a:pt x="997768" y="902017"/>
                  </a:cubicBezTo>
                  <a:cubicBezTo>
                    <a:pt x="154805" y="1104900"/>
                    <a:pt x="-39505" y="652463"/>
                    <a:pt x="621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8" name="Google Shape;508;p13"/>
          <p:cNvSpPr/>
          <p:nvPr/>
        </p:nvSpPr>
        <p:spPr>
          <a:xfrm>
            <a:off x="-2362" y="4552575"/>
            <a:ext cx="12196724" cy="2305983"/>
          </a:xfrm>
          <a:custGeom>
            <a:rect b="b" l="l" r="r" t="t"/>
            <a:pathLst>
              <a:path extrusionOk="0" h="2110740" w="6278880">
                <a:moveTo>
                  <a:pt x="6278880" y="0"/>
                </a:moveTo>
                <a:lnTo>
                  <a:pt x="6278880" y="2110740"/>
                </a:lnTo>
                <a:lnTo>
                  <a:pt x="0" y="2110740"/>
                </a:lnTo>
                <a:lnTo>
                  <a:pt x="0" y="64770"/>
                </a:lnTo>
                <a:cubicBezTo>
                  <a:pt x="551498" y="11430"/>
                  <a:pt x="1060133" y="21907"/>
                  <a:pt x="1631633" y="96203"/>
                </a:cubicBezTo>
                <a:lnTo>
                  <a:pt x="2190750" y="169545"/>
                </a:lnTo>
                <a:cubicBezTo>
                  <a:pt x="2744153" y="241935"/>
                  <a:pt x="3222308" y="253365"/>
                  <a:pt x="3778568" y="206692"/>
                </a:cubicBezTo>
                <a:lnTo>
                  <a:pt x="6278880" y="0"/>
                </a:lnTo>
                <a:close/>
              </a:path>
            </a:pathLst>
          </a:custGeom>
          <a:solidFill>
            <a:srgbClr val="C3D2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09" name="Google Shape;509;p13"/>
          <p:cNvGrpSpPr/>
          <p:nvPr/>
        </p:nvGrpSpPr>
        <p:grpSpPr>
          <a:xfrm flipH="1">
            <a:off x="9889058" y="-25"/>
            <a:ext cx="2303905" cy="5235004"/>
            <a:chOff x="2957512" y="2406014"/>
            <a:chExt cx="1163001" cy="2642607"/>
          </a:xfrm>
        </p:grpSpPr>
        <p:sp>
          <p:nvSpPr>
            <p:cNvPr id="510" name="Google Shape;510;p13"/>
            <p:cNvSpPr/>
            <p:nvPr/>
          </p:nvSpPr>
          <p:spPr>
            <a:xfrm>
              <a:off x="3043237" y="2406014"/>
              <a:ext cx="171450" cy="2465069"/>
            </a:xfrm>
            <a:custGeom>
              <a:rect b="b" l="l" r="r" t="t"/>
              <a:pathLst>
                <a:path extrusionOk="0" h="2465069" w="171450">
                  <a:moveTo>
                    <a:pt x="85725" y="0"/>
                  </a:moveTo>
                  <a:lnTo>
                    <a:pt x="128588" y="1232535"/>
                  </a:lnTo>
                  <a:lnTo>
                    <a:pt x="171450" y="2465070"/>
                  </a:lnTo>
                  <a:lnTo>
                    <a:pt x="85725" y="2465070"/>
                  </a:lnTo>
                  <a:lnTo>
                    <a:pt x="0" y="2465070"/>
                  </a:lnTo>
                  <a:lnTo>
                    <a:pt x="42863" y="1232535"/>
                  </a:ln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13"/>
            <p:cNvSpPr/>
            <p:nvPr/>
          </p:nvSpPr>
          <p:spPr>
            <a:xfrm>
              <a:off x="2957512" y="2406014"/>
              <a:ext cx="173700" cy="669607"/>
            </a:xfrm>
            <a:custGeom>
              <a:rect b="b" l="l" r="r" t="t"/>
              <a:pathLst>
                <a:path extrusionOk="0" h="669607" w="173700">
                  <a:moveTo>
                    <a:pt x="171450" y="0"/>
                  </a:moveTo>
                  <a:cubicBezTo>
                    <a:pt x="133350" y="200025"/>
                    <a:pt x="86678" y="361950"/>
                    <a:pt x="0" y="480060"/>
                  </a:cubicBezTo>
                  <a:lnTo>
                    <a:pt x="0" y="669607"/>
                  </a:lnTo>
                  <a:cubicBezTo>
                    <a:pt x="147638" y="610553"/>
                    <a:pt x="183833" y="343853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13"/>
            <p:cNvSpPr/>
            <p:nvPr/>
          </p:nvSpPr>
          <p:spPr>
            <a:xfrm>
              <a:off x="3126644" y="2406014"/>
              <a:ext cx="378555" cy="681599"/>
            </a:xfrm>
            <a:custGeom>
              <a:rect b="b" l="l" r="r" t="t"/>
              <a:pathLst>
                <a:path extrusionOk="0" h="681599" w="378555">
                  <a:moveTo>
                    <a:pt x="2318" y="0"/>
                  </a:moveTo>
                  <a:cubicBezTo>
                    <a:pt x="63278" y="320992"/>
                    <a:pt x="148050" y="541972"/>
                    <a:pt x="378555" y="646747"/>
                  </a:cubicBezTo>
                  <a:cubicBezTo>
                    <a:pt x="58515" y="791528"/>
                    <a:pt x="-14827" y="467678"/>
                    <a:pt x="2318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13"/>
            <p:cNvSpPr/>
            <p:nvPr/>
          </p:nvSpPr>
          <p:spPr>
            <a:xfrm>
              <a:off x="2957512" y="2687954"/>
              <a:ext cx="174282" cy="835342"/>
            </a:xfrm>
            <a:custGeom>
              <a:rect b="b" l="l" r="r" t="t"/>
              <a:pathLst>
                <a:path extrusionOk="0" h="835342" w="174282">
                  <a:moveTo>
                    <a:pt x="171450" y="0"/>
                  </a:moveTo>
                  <a:cubicBezTo>
                    <a:pt x="130493" y="217170"/>
                    <a:pt x="80963" y="398145"/>
                    <a:pt x="0" y="541973"/>
                  </a:cubicBezTo>
                  <a:lnTo>
                    <a:pt x="0" y="835343"/>
                  </a:lnTo>
                  <a:cubicBezTo>
                    <a:pt x="148590" y="722948"/>
                    <a:pt x="185738" y="402908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13"/>
            <p:cNvSpPr/>
            <p:nvPr/>
          </p:nvSpPr>
          <p:spPr>
            <a:xfrm>
              <a:off x="3125804" y="2687954"/>
              <a:ext cx="487979" cy="879618"/>
            </a:xfrm>
            <a:custGeom>
              <a:rect b="b" l="l" r="r" t="t"/>
              <a:pathLst>
                <a:path extrusionOk="0" h="879618" w="487979">
                  <a:moveTo>
                    <a:pt x="3157" y="0"/>
                  </a:moveTo>
                  <a:cubicBezTo>
                    <a:pt x="81262" y="414338"/>
                    <a:pt x="190800" y="699135"/>
                    <a:pt x="487980" y="834390"/>
                  </a:cubicBezTo>
                  <a:cubicBezTo>
                    <a:pt x="75547" y="1022033"/>
                    <a:pt x="-19703" y="602933"/>
                    <a:pt x="3157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2957512" y="2984181"/>
              <a:ext cx="175249" cy="802005"/>
            </a:xfrm>
            <a:custGeom>
              <a:rect b="b" l="l" r="r" t="t"/>
              <a:pathLst>
                <a:path extrusionOk="0" h="802005" w="175249">
                  <a:moveTo>
                    <a:pt x="171450" y="0"/>
                  </a:moveTo>
                  <a:cubicBezTo>
                    <a:pt x="127635" y="183833"/>
                    <a:pt x="76200" y="341948"/>
                    <a:pt x="0" y="472440"/>
                  </a:cubicBezTo>
                  <a:lnTo>
                    <a:pt x="0" y="802005"/>
                  </a:lnTo>
                  <a:cubicBezTo>
                    <a:pt x="150495" y="667703"/>
                    <a:pt x="188595" y="368618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3125039" y="2984181"/>
              <a:ext cx="614474" cy="879618"/>
            </a:xfrm>
            <a:custGeom>
              <a:rect b="b" l="l" r="r" t="t"/>
              <a:pathLst>
                <a:path extrusionOk="0" h="879618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2033"/>
                    <a:pt x="-24653" y="602933"/>
                    <a:pt x="392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13"/>
            <p:cNvSpPr/>
            <p:nvPr/>
          </p:nvSpPr>
          <p:spPr>
            <a:xfrm>
              <a:off x="2957512" y="3539489"/>
              <a:ext cx="175249" cy="802004"/>
            </a:xfrm>
            <a:custGeom>
              <a:rect b="b" l="l" r="r" t="t"/>
              <a:pathLst>
                <a:path extrusionOk="0" h="802004" w="175249">
                  <a:moveTo>
                    <a:pt x="171450" y="0"/>
                  </a:moveTo>
                  <a:cubicBezTo>
                    <a:pt x="127635" y="183832"/>
                    <a:pt x="76200" y="341947"/>
                    <a:pt x="0" y="472440"/>
                  </a:cubicBezTo>
                  <a:lnTo>
                    <a:pt x="0" y="802005"/>
                  </a:lnTo>
                  <a:cubicBezTo>
                    <a:pt x="150495" y="666750"/>
                    <a:pt x="188595" y="367665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3125039" y="3539489"/>
              <a:ext cx="614474" cy="879291"/>
            </a:xfrm>
            <a:custGeom>
              <a:rect b="b" l="l" r="r" t="t"/>
              <a:pathLst>
                <a:path extrusionOk="0" h="879291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1080"/>
                    <a:pt x="-24653" y="602932"/>
                    <a:pt x="392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2957512" y="3851909"/>
              <a:ext cx="177072" cy="735330"/>
            </a:xfrm>
            <a:custGeom>
              <a:rect b="b" l="l" r="r" t="t"/>
              <a:pathLst>
                <a:path extrusionOk="0" h="735330" w="177072">
                  <a:moveTo>
                    <a:pt x="171450" y="0"/>
                  </a:moveTo>
                  <a:cubicBezTo>
                    <a:pt x="123825" y="133350"/>
                    <a:pt x="69533" y="253365"/>
                    <a:pt x="0" y="359093"/>
                  </a:cubicBezTo>
                  <a:lnTo>
                    <a:pt x="0" y="735330"/>
                  </a:lnTo>
                  <a:cubicBezTo>
                    <a:pt x="154305" y="581978"/>
                    <a:pt x="193358" y="316230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3123079" y="3851909"/>
              <a:ext cx="923139" cy="879618"/>
            </a:xfrm>
            <a:custGeom>
              <a:rect b="b" l="l" r="r" t="t"/>
              <a:pathLst>
                <a:path extrusionOk="0" h="879618" w="923139">
                  <a:moveTo>
                    <a:pt x="5882" y="0"/>
                  </a:moveTo>
                  <a:cubicBezTo>
                    <a:pt x="153520" y="414338"/>
                    <a:pt x="360212" y="699135"/>
                    <a:pt x="923140" y="834390"/>
                  </a:cubicBezTo>
                  <a:cubicBezTo>
                    <a:pt x="143042" y="1022033"/>
                    <a:pt x="-36980" y="602933"/>
                    <a:pt x="5882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2957512" y="4097654"/>
              <a:ext cx="177474" cy="781050"/>
            </a:xfrm>
            <a:custGeom>
              <a:rect b="b" l="l" r="r" t="t"/>
              <a:pathLst>
                <a:path extrusionOk="0" h="781050" w="177474">
                  <a:moveTo>
                    <a:pt x="171450" y="0"/>
                  </a:moveTo>
                  <a:cubicBezTo>
                    <a:pt x="122873" y="135255"/>
                    <a:pt x="68580" y="258127"/>
                    <a:pt x="0" y="366713"/>
                  </a:cubicBezTo>
                  <a:lnTo>
                    <a:pt x="0" y="781050"/>
                  </a:lnTo>
                  <a:cubicBezTo>
                    <a:pt x="155258" y="612457"/>
                    <a:pt x="194310" y="332422"/>
                    <a:pt x="171450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3122746" y="4097654"/>
              <a:ext cx="997767" cy="950967"/>
            </a:xfrm>
            <a:custGeom>
              <a:rect b="b" l="l" r="r" t="t"/>
              <a:pathLst>
                <a:path extrusionOk="0" h="950967" w="997767">
                  <a:moveTo>
                    <a:pt x="6216" y="0"/>
                  </a:moveTo>
                  <a:cubicBezTo>
                    <a:pt x="166236" y="447675"/>
                    <a:pt x="390073" y="756285"/>
                    <a:pt x="997768" y="902017"/>
                  </a:cubicBezTo>
                  <a:cubicBezTo>
                    <a:pt x="154805" y="1104900"/>
                    <a:pt x="-39505" y="652463"/>
                    <a:pt x="6216" y="0"/>
                  </a:cubicBezTo>
                  <a:close/>
                </a:path>
              </a:pathLst>
            </a:custGeom>
            <a:solidFill>
              <a:srgbClr val="9BAC2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3" name="Google Shape;523;p13"/>
          <p:cNvSpPr/>
          <p:nvPr/>
        </p:nvSpPr>
        <p:spPr>
          <a:xfrm>
            <a:off x="839795" y="551237"/>
            <a:ext cx="2575560" cy="694070"/>
          </a:xfrm>
          <a:custGeom>
            <a:rect b="b" l="l" r="r" t="t"/>
            <a:pathLst>
              <a:path extrusionOk="0" h="694070" w="2575560">
                <a:moveTo>
                  <a:pt x="0" y="694070"/>
                </a:moveTo>
                <a:cubicBezTo>
                  <a:pt x="858203" y="694070"/>
                  <a:pt x="1716405" y="694070"/>
                  <a:pt x="2575560" y="694070"/>
                </a:cubicBezTo>
                <a:cubicBezTo>
                  <a:pt x="2435543" y="662638"/>
                  <a:pt x="2295525" y="631206"/>
                  <a:pt x="2155508" y="599773"/>
                </a:cubicBezTo>
                <a:cubicBezTo>
                  <a:pt x="1987868" y="229251"/>
                  <a:pt x="1803083" y="305451"/>
                  <a:pt x="1611630" y="586438"/>
                </a:cubicBezTo>
                <a:cubicBezTo>
                  <a:pt x="1310640" y="-256524"/>
                  <a:pt x="1157288" y="-122222"/>
                  <a:pt x="1086803" y="555006"/>
                </a:cubicBezTo>
                <a:cubicBezTo>
                  <a:pt x="957263" y="218773"/>
                  <a:pt x="819150" y="303545"/>
                  <a:pt x="677228" y="555006"/>
                </a:cubicBezTo>
                <a:cubicBezTo>
                  <a:pt x="558165" y="-19352"/>
                  <a:pt x="420053" y="-3160"/>
                  <a:pt x="264795" y="595011"/>
                </a:cubicBezTo>
                <a:cubicBezTo>
                  <a:pt x="177165" y="628348"/>
                  <a:pt x="88583" y="661686"/>
                  <a:pt x="0" y="69407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13"/>
          <p:cNvSpPr/>
          <p:nvPr/>
        </p:nvSpPr>
        <p:spPr>
          <a:xfrm>
            <a:off x="7117341" y="6014580"/>
            <a:ext cx="2790727" cy="524168"/>
          </a:xfrm>
          <a:custGeom>
            <a:rect b="b" l="l" r="r" t="t"/>
            <a:pathLst>
              <a:path extrusionOk="0" h="479788" w="2554441">
                <a:moveTo>
                  <a:pt x="315284" y="5434"/>
                </a:moveTo>
                <a:cubicBezTo>
                  <a:pt x="477209" y="30199"/>
                  <a:pt x="1837379" y="48297"/>
                  <a:pt x="2402212" y="54964"/>
                </a:cubicBezTo>
                <a:cubicBezTo>
                  <a:pt x="2843219" y="59727"/>
                  <a:pt x="2168850" y="272134"/>
                  <a:pt x="2335537" y="344524"/>
                </a:cubicBezTo>
                <a:cubicBezTo>
                  <a:pt x="2681294" y="494067"/>
                  <a:pt x="504832" y="497877"/>
                  <a:pt x="282899" y="458824"/>
                </a:cubicBezTo>
                <a:cubicBezTo>
                  <a:pt x="-18091" y="406437"/>
                  <a:pt x="438157" y="223557"/>
                  <a:pt x="66682" y="177837"/>
                </a:cubicBezTo>
                <a:cubicBezTo>
                  <a:pt x="-95243" y="158787"/>
                  <a:pt x="57157" y="-34571"/>
                  <a:pt x="315284" y="5434"/>
                </a:cubicBezTo>
                <a:close/>
              </a:path>
            </a:pathLst>
          </a:custGeom>
          <a:solidFill>
            <a:srgbClr val="E3E57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13"/>
          <p:cNvSpPr/>
          <p:nvPr/>
        </p:nvSpPr>
        <p:spPr>
          <a:xfrm>
            <a:off x="5998849" y="-1"/>
            <a:ext cx="5478913" cy="6179119"/>
          </a:xfrm>
          <a:custGeom>
            <a:rect b="b" l="l" r="r" t="t"/>
            <a:pathLst>
              <a:path extrusionOk="0" h="5655944" w="5015023">
                <a:moveTo>
                  <a:pt x="2234677" y="5655945"/>
                </a:moveTo>
                <a:lnTo>
                  <a:pt x="2767124" y="5309235"/>
                </a:lnTo>
                <a:cubicBezTo>
                  <a:pt x="3013821" y="5148263"/>
                  <a:pt x="3162411" y="4899660"/>
                  <a:pt x="3173842" y="4629150"/>
                </a:cubicBezTo>
                <a:lnTo>
                  <a:pt x="3175746" y="4580573"/>
                </a:lnTo>
                <a:cubicBezTo>
                  <a:pt x="3183367" y="4396740"/>
                  <a:pt x="3070019" y="4255770"/>
                  <a:pt x="2891902" y="4225290"/>
                </a:cubicBezTo>
                <a:lnTo>
                  <a:pt x="2395649" y="4142423"/>
                </a:lnTo>
                <a:cubicBezTo>
                  <a:pt x="2191814" y="4108133"/>
                  <a:pt x="2012744" y="4096703"/>
                  <a:pt x="1799384" y="4104323"/>
                </a:cubicBezTo>
                <a:lnTo>
                  <a:pt x="1721279" y="4107180"/>
                </a:lnTo>
                <a:cubicBezTo>
                  <a:pt x="1631744" y="4110038"/>
                  <a:pt x="1560306" y="4069080"/>
                  <a:pt x="1525064" y="3994785"/>
                </a:cubicBezTo>
                <a:cubicBezTo>
                  <a:pt x="1488869" y="3919538"/>
                  <a:pt x="1499346" y="3831908"/>
                  <a:pt x="1551734" y="3751898"/>
                </a:cubicBezTo>
                <a:cubicBezTo>
                  <a:pt x="1638411" y="3620453"/>
                  <a:pt x="1766999" y="3513773"/>
                  <a:pt x="1921304" y="3450908"/>
                </a:cubicBezTo>
                <a:lnTo>
                  <a:pt x="2158477" y="3353753"/>
                </a:lnTo>
                <a:cubicBezTo>
                  <a:pt x="2495661" y="3215640"/>
                  <a:pt x="2820464" y="3221355"/>
                  <a:pt x="3103356" y="3370898"/>
                </a:cubicBezTo>
                <a:cubicBezTo>
                  <a:pt x="3246231" y="3446145"/>
                  <a:pt x="3419586" y="3434715"/>
                  <a:pt x="3580559" y="3338513"/>
                </a:cubicBezTo>
                <a:cubicBezTo>
                  <a:pt x="3743436" y="3241358"/>
                  <a:pt x="3846306" y="3085148"/>
                  <a:pt x="3864404" y="2909888"/>
                </a:cubicBezTo>
                <a:cubicBezTo>
                  <a:pt x="3883454" y="2725103"/>
                  <a:pt x="3827256" y="2547938"/>
                  <a:pt x="3696764" y="2419350"/>
                </a:cubicBezTo>
                <a:lnTo>
                  <a:pt x="3520552" y="2245043"/>
                </a:lnTo>
                <a:cubicBezTo>
                  <a:pt x="3361484" y="2086928"/>
                  <a:pt x="3164317" y="2010728"/>
                  <a:pt x="2920477" y="2010728"/>
                </a:cubicBezTo>
                <a:lnTo>
                  <a:pt x="2695686" y="2010728"/>
                </a:lnTo>
                <a:cubicBezTo>
                  <a:pt x="2484231" y="2010728"/>
                  <a:pt x="2319449" y="1911668"/>
                  <a:pt x="2234677" y="1734503"/>
                </a:cubicBezTo>
                <a:lnTo>
                  <a:pt x="2219436" y="1701165"/>
                </a:lnTo>
                <a:cubicBezTo>
                  <a:pt x="2171811" y="1602105"/>
                  <a:pt x="2174669" y="1491615"/>
                  <a:pt x="2226104" y="1378268"/>
                </a:cubicBezTo>
                <a:cubicBezTo>
                  <a:pt x="2278492" y="1264920"/>
                  <a:pt x="2365169" y="1180148"/>
                  <a:pt x="2480421" y="1130618"/>
                </a:cubicBezTo>
                <a:lnTo>
                  <a:pt x="3274806" y="790575"/>
                </a:lnTo>
                <a:cubicBezTo>
                  <a:pt x="3487214" y="699135"/>
                  <a:pt x="3686286" y="674370"/>
                  <a:pt x="3893931" y="713423"/>
                </a:cubicBezTo>
                <a:lnTo>
                  <a:pt x="3971084" y="727710"/>
                </a:lnTo>
                <a:cubicBezTo>
                  <a:pt x="4191111" y="768668"/>
                  <a:pt x="4410187" y="717233"/>
                  <a:pt x="4615926" y="576263"/>
                </a:cubicBezTo>
                <a:cubicBezTo>
                  <a:pt x="4821667" y="435293"/>
                  <a:pt x="4956922" y="243840"/>
                  <a:pt x="5012167" y="13335"/>
                </a:cubicBezTo>
                <a:lnTo>
                  <a:pt x="5015024" y="0"/>
                </a:lnTo>
                <a:lnTo>
                  <a:pt x="2107042" y="0"/>
                </a:lnTo>
                <a:cubicBezTo>
                  <a:pt x="1981311" y="167640"/>
                  <a:pt x="1829864" y="301943"/>
                  <a:pt x="1644126" y="410528"/>
                </a:cubicBezTo>
                <a:cubicBezTo>
                  <a:pt x="1183116" y="680085"/>
                  <a:pt x="938324" y="1199198"/>
                  <a:pt x="1056434" y="1654493"/>
                </a:cubicBezTo>
                <a:lnTo>
                  <a:pt x="1094534" y="1802130"/>
                </a:lnTo>
                <a:cubicBezTo>
                  <a:pt x="1194546" y="2186940"/>
                  <a:pt x="1538399" y="2409825"/>
                  <a:pt x="1962261" y="2365058"/>
                </a:cubicBezTo>
                <a:lnTo>
                  <a:pt x="2360406" y="2323148"/>
                </a:lnTo>
                <a:cubicBezTo>
                  <a:pt x="2579481" y="2300288"/>
                  <a:pt x="2772839" y="2341245"/>
                  <a:pt x="2931906" y="2442210"/>
                </a:cubicBezTo>
                <a:cubicBezTo>
                  <a:pt x="2977627" y="2471738"/>
                  <a:pt x="2993819" y="2526983"/>
                  <a:pt x="2972864" y="2585085"/>
                </a:cubicBezTo>
                <a:cubicBezTo>
                  <a:pt x="2951909" y="2643188"/>
                  <a:pt x="2900474" y="2685098"/>
                  <a:pt x="2841419" y="2693670"/>
                </a:cubicBezTo>
                <a:lnTo>
                  <a:pt x="2306114" y="2768918"/>
                </a:lnTo>
                <a:lnTo>
                  <a:pt x="1016429" y="3005138"/>
                </a:lnTo>
                <a:cubicBezTo>
                  <a:pt x="484934" y="3102293"/>
                  <a:pt x="51546" y="3567113"/>
                  <a:pt x="4874" y="4090035"/>
                </a:cubicBezTo>
                <a:lnTo>
                  <a:pt x="2969" y="4108133"/>
                </a:lnTo>
                <a:cubicBezTo>
                  <a:pt x="-14176" y="4304348"/>
                  <a:pt x="42974" y="4468178"/>
                  <a:pt x="173466" y="4593908"/>
                </a:cubicBezTo>
                <a:cubicBezTo>
                  <a:pt x="303959" y="4719638"/>
                  <a:pt x="471599" y="4772978"/>
                  <a:pt x="670671" y="4752023"/>
                </a:cubicBezTo>
                <a:lnTo>
                  <a:pt x="2076561" y="4603433"/>
                </a:lnTo>
                <a:cubicBezTo>
                  <a:pt x="2111804" y="4599623"/>
                  <a:pt x="2147046" y="4598670"/>
                  <a:pt x="2180384" y="4599623"/>
                </a:cubicBezTo>
                <a:cubicBezTo>
                  <a:pt x="2349929" y="4606290"/>
                  <a:pt x="2479469" y="4692015"/>
                  <a:pt x="2540429" y="4839653"/>
                </a:cubicBezTo>
                <a:cubicBezTo>
                  <a:pt x="2601389" y="4987290"/>
                  <a:pt x="2577577" y="5154930"/>
                  <a:pt x="2473754" y="5306378"/>
                </a:cubicBezTo>
                <a:lnTo>
                  <a:pt x="2234677" y="5655945"/>
                </a:lnTo>
                <a:close/>
              </a:path>
            </a:pathLst>
          </a:custGeom>
          <a:solidFill>
            <a:srgbClr val="FFFFFF">
              <a:alpha val="6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6" name="Google Shape;526;p13"/>
          <p:cNvGrpSpPr/>
          <p:nvPr/>
        </p:nvGrpSpPr>
        <p:grpSpPr>
          <a:xfrm>
            <a:off x="10629321" y="-11"/>
            <a:ext cx="1577126" cy="6106168"/>
            <a:chOff x="7792402" y="290512"/>
            <a:chExt cx="1443990" cy="5590705"/>
          </a:xfrm>
        </p:grpSpPr>
        <p:sp>
          <p:nvSpPr>
            <p:cNvPr id="527" name="Google Shape;527;p13"/>
            <p:cNvSpPr/>
            <p:nvPr/>
          </p:nvSpPr>
          <p:spPr>
            <a:xfrm>
              <a:off x="8471534" y="290512"/>
              <a:ext cx="764857" cy="1116618"/>
            </a:xfrm>
            <a:custGeom>
              <a:rect b="b" l="l" r="r" t="t"/>
              <a:pathLst>
                <a:path extrusionOk="0" h="1116618" w="764857">
                  <a:moveTo>
                    <a:pt x="659130" y="0"/>
                  </a:moveTo>
                  <a:cubicBezTo>
                    <a:pt x="534352" y="440055"/>
                    <a:pt x="331470" y="769620"/>
                    <a:pt x="0" y="980123"/>
                  </a:cubicBezTo>
                  <a:cubicBezTo>
                    <a:pt x="367665" y="1183958"/>
                    <a:pt x="613410" y="1150620"/>
                    <a:pt x="764857" y="939165"/>
                  </a:cubicBezTo>
                  <a:lnTo>
                    <a:pt x="764857" y="0"/>
                  </a:lnTo>
                  <a:lnTo>
                    <a:pt x="65913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8279129" y="878204"/>
              <a:ext cx="957262" cy="1422903"/>
            </a:xfrm>
            <a:custGeom>
              <a:rect b="b" l="l" r="r" t="t"/>
              <a:pathLst>
                <a:path extrusionOk="0" h="1422903" w="957262">
                  <a:moveTo>
                    <a:pt x="957263" y="0"/>
                  </a:moveTo>
                  <a:cubicBezTo>
                    <a:pt x="798195" y="596265"/>
                    <a:pt x="517207" y="1030605"/>
                    <a:pt x="0" y="1286828"/>
                  </a:cubicBezTo>
                  <a:cubicBezTo>
                    <a:pt x="451485" y="1487805"/>
                    <a:pt x="760095" y="1457325"/>
                    <a:pt x="957263" y="1253490"/>
                  </a:cubicBezTo>
                  <a:lnTo>
                    <a:pt x="957263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8466772" y="3062287"/>
              <a:ext cx="769619" cy="914602"/>
            </a:xfrm>
            <a:custGeom>
              <a:rect b="b" l="l" r="r" t="t"/>
              <a:pathLst>
                <a:path extrusionOk="0" h="914602" w="769619">
                  <a:moveTo>
                    <a:pt x="769620" y="0"/>
                  </a:moveTo>
                  <a:cubicBezTo>
                    <a:pt x="600075" y="340043"/>
                    <a:pt x="356235" y="601980"/>
                    <a:pt x="0" y="778193"/>
                  </a:cubicBezTo>
                  <a:cubicBezTo>
                    <a:pt x="328613" y="924878"/>
                    <a:pt x="581025" y="948690"/>
                    <a:pt x="769620" y="871538"/>
                  </a:cubicBezTo>
                  <a:lnTo>
                    <a:pt x="76962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7860029" y="3754754"/>
              <a:ext cx="1376362" cy="1167550"/>
            </a:xfrm>
            <a:custGeom>
              <a:rect b="b" l="l" r="r" t="t"/>
              <a:pathLst>
                <a:path extrusionOk="0" h="1167550" w="1376362">
                  <a:moveTo>
                    <a:pt x="1376363" y="0"/>
                  </a:moveTo>
                  <a:cubicBezTo>
                    <a:pt x="1097280" y="466725"/>
                    <a:pt x="673418" y="813435"/>
                    <a:pt x="0" y="1031557"/>
                  </a:cubicBezTo>
                  <a:cubicBezTo>
                    <a:pt x="622935" y="1219200"/>
                    <a:pt x="1068705" y="1204913"/>
                    <a:pt x="1376363" y="1036320"/>
                  </a:cubicBezTo>
                  <a:lnTo>
                    <a:pt x="1376363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7792402" y="4689156"/>
              <a:ext cx="1443990" cy="1192061"/>
            </a:xfrm>
            <a:custGeom>
              <a:rect b="b" l="l" r="r" t="t"/>
              <a:pathLst>
                <a:path extrusionOk="0" h="1192061" w="1443990">
                  <a:moveTo>
                    <a:pt x="1443990" y="0"/>
                  </a:moveTo>
                  <a:cubicBezTo>
                    <a:pt x="1142048" y="468630"/>
                    <a:pt x="693420" y="820103"/>
                    <a:pt x="0" y="1044893"/>
                  </a:cubicBezTo>
                  <a:cubicBezTo>
                    <a:pt x="643890" y="1239203"/>
                    <a:pt x="1113473" y="1233488"/>
                    <a:pt x="1443990" y="1072515"/>
                  </a:cubicBezTo>
                  <a:lnTo>
                    <a:pt x="1443990" y="0"/>
                  </a:lnTo>
                  <a:close/>
                </a:path>
              </a:pathLst>
            </a:custGeom>
            <a:solidFill>
              <a:srgbClr val="6E7B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2" name="Google Shape;532;p13"/>
          <p:cNvSpPr txBox="1"/>
          <p:nvPr>
            <p:ph idx="1" type="subTitle"/>
          </p:nvPr>
        </p:nvSpPr>
        <p:spPr>
          <a:xfrm>
            <a:off x="3305225" y="2887900"/>
            <a:ext cx="55815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33" name="Google Shape;533;p13"/>
          <p:cNvSpPr txBox="1"/>
          <p:nvPr>
            <p:ph type="title"/>
          </p:nvPr>
        </p:nvSpPr>
        <p:spPr>
          <a:xfrm>
            <a:off x="3305225" y="1345450"/>
            <a:ext cx="55815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34" name="Google Shape;534;p13"/>
          <p:cNvSpPr txBox="1"/>
          <p:nvPr>
            <p:ph idx="2" type="body"/>
          </p:nvPr>
        </p:nvSpPr>
        <p:spPr>
          <a:xfrm>
            <a:off x="3305275" y="3752700"/>
            <a:ext cx="55815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35" name="Google Shape;535;p13"/>
          <p:cNvSpPr/>
          <p:nvPr/>
        </p:nvSpPr>
        <p:spPr>
          <a:xfrm>
            <a:off x="7382638" y="6019474"/>
            <a:ext cx="2168622" cy="424567"/>
          </a:xfrm>
          <a:custGeom>
            <a:rect b="b" l="l" r="r" t="t"/>
            <a:pathLst>
              <a:path extrusionOk="0" h="388620" w="1985009">
                <a:moveTo>
                  <a:pt x="243840" y="306705"/>
                </a:moveTo>
                <a:lnTo>
                  <a:pt x="416242" y="363855"/>
                </a:lnTo>
                <a:lnTo>
                  <a:pt x="811530" y="325755"/>
                </a:lnTo>
                <a:lnTo>
                  <a:pt x="1164907" y="388620"/>
                </a:lnTo>
                <a:lnTo>
                  <a:pt x="1480185" y="325755"/>
                </a:lnTo>
                <a:lnTo>
                  <a:pt x="1736407" y="347663"/>
                </a:lnTo>
                <a:lnTo>
                  <a:pt x="1985010" y="248603"/>
                </a:lnTo>
                <a:lnTo>
                  <a:pt x="1934528" y="152400"/>
                </a:lnTo>
                <a:lnTo>
                  <a:pt x="1509713" y="94298"/>
                </a:lnTo>
                <a:lnTo>
                  <a:pt x="1282065" y="0"/>
                </a:lnTo>
                <a:lnTo>
                  <a:pt x="916305" y="50483"/>
                </a:lnTo>
                <a:lnTo>
                  <a:pt x="504825" y="51435"/>
                </a:lnTo>
                <a:lnTo>
                  <a:pt x="264795" y="117158"/>
                </a:lnTo>
                <a:lnTo>
                  <a:pt x="50483" y="158115"/>
                </a:lnTo>
                <a:lnTo>
                  <a:pt x="0" y="263843"/>
                </a:lnTo>
                <a:close/>
              </a:path>
            </a:pathLst>
          </a:custGeom>
          <a:solidFill>
            <a:srgbClr val="56484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13"/>
          <p:cNvSpPr/>
          <p:nvPr/>
        </p:nvSpPr>
        <p:spPr>
          <a:xfrm>
            <a:off x="7603193" y="6072532"/>
            <a:ext cx="1568193" cy="262233"/>
          </a:xfrm>
          <a:custGeom>
            <a:rect b="b" l="l" r="r" t="t"/>
            <a:pathLst>
              <a:path extrusionOk="0" h="240030" w="1435417">
                <a:moveTo>
                  <a:pt x="1107758" y="0"/>
                </a:moveTo>
                <a:lnTo>
                  <a:pt x="1183005" y="60007"/>
                </a:lnTo>
                <a:lnTo>
                  <a:pt x="1115377" y="92393"/>
                </a:lnTo>
                <a:lnTo>
                  <a:pt x="993458" y="64770"/>
                </a:lnTo>
                <a:lnTo>
                  <a:pt x="1107758" y="0"/>
                </a:lnTo>
                <a:lnTo>
                  <a:pt x="1107758" y="0"/>
                </a:lnTo>
                <a:close/>
                <a:moveTo>
                  <a:pt x="961073" y="192405"/>
                </a:moveTo>
                <a:lnTo>
                  <a:pt x="935355" y="234315"/>
                </a:lnTo>
                <a:lnTo>
                  <a:pt x="985838" y="240030"/>
                </a:lnTo>
                <a:lnTo>
                  <a:pt x="1065848" y="207645"/>
                </a:lnTo>
                <a:lnTo>
                  <a:pt x="961073" y="192405"/>
                </a:lnTo>
                <a:lnTo>
                  <a:pt x="961073" y="192405"/>
                </a:lnTo>
                <a:close/>
                <a:moveTo>
                  <a:pt x="660083" y="160972"/>
                </a:moveTo>
                <a:lnTo>
                  <a:pt x="642938" y="199072"/>
                </a:lnTo>
                <a:lnTo>
                  <a:pt x="729615" y="225743"/>
                </a:lnTo>
                <a:lnTo>
                  <a:pt x="811530" y="182880"/>
                </a:lnTo>
                <a:lnTo>
                  <a:pt x="724852" y="135255"/>
                </a:lnTo>
                <a:lnTo>
                  <a:pt x="660083" y="160972"/>
                </a:lnTo>
                <a:lnTo>
                  <a:pt x="660083" y="160972"/>
                </a:lnTo>
                <a:close/>
                <a:moveTo>
                  <a:pt x="50483" y="113347"/>
                </a:moveTo>
                <a:lnTo>
                  <a:pt x="0" y="143827"/>
                </a:lnTo>
                <a:lnTo>
                  <a:pt x="27623" y="198120"/>
                </a:lnTo>
                <a:lnTo>
                  <a:pt x="145733" y="190500"/>
                </a:lnTo>
                <a:lnTo>
                  <a:pt x="177165" y="131445"/>
                </a:lnTo>
                <a:lnTo>
                  <a:pt x="137160" y="106680"/>
                </a:lnTo>
                <a:lnTo>
                  <a:pt x="50483" y="113347"/>
                </a:lnTo>
                <a:lnTo>
                  <a:pt x="50483" y="113347"/>
                </a:lnTo>
                <a:close/>
                <a:moveTo>
                  <a:pt x="432435" y="47625"/>
                </a:moveTo>
                <a:lnTo>
                  <a:pt x="303848" y="84772"/>
                </a:lnTo>
                <a:lnTo>
                  <a:pt x="289560" y="120968"/>
                </a:lnTo>
                <a:lnTo>
                  <a:pt x="411480" y="155257"/>
                </a:lnTo>
                <a:lnTo>
                  <a:pt x="531495" y="84772"/>
                </a:lnTo>
                <a:lnTo>
                  <a:pt x="514350" y="39052"/>
                </a:lnTo>
                <a:lnTo>
                  <a:pt x="432435" y="47625"/>
                </a:lnTo>
                <a:lnTo>
                  <a:pt x="432435" y="47625"/>
                </a:lnTo>
                <a:close/>
                <a:moveTo>
                  <a:pt x="822008" y="34290"/>
                </a:moveTo>
                <a:lnTo>
                  <a:pt x="735330" y="64770"/>
                </a:lnTo>
                <a:lnTo>
                  <a:pt x="762952" y="108585"/>
                </a:lnTo>
                <a:lnTo>
                  <a:pt x="846773" y="97155"/>
                </a:lnTo>
                <a:lnTo>
                  <a:pt x="822008" y="34290"/>
                </a:lnTo>
                <a:lnTo>
                  <a:pt x="822008" y="34290"/>
                </a:lnTo>
                <a:close/>
                <a:moveTo>
                  <a:pt x="1313498" y="127635"/>
                </a:moveTo>
                <a:cubicBezTo>
                  <a:pt x="1319213" y="128588"/>
                  <a:pt x="1330643" y="132397"/>
                  <a:pt x="1336358" y="131445"/>
                </a:cubicBezTo>
                <a:lnTo>
                  <a:pt x="1407795" y="137160"/>
                </a:lnTo>
                <a:lnTo>
                  <a:pt x="1435418" y="177165"/>
                </a:lnTo>
                <a:lnTo>
                  <a:pt x="1403985" y="198120"/>
                </a:lnTo>
                <a:lnTo>
                  <a:pt x="1261110" y="179070"/>
                </a:lnTo>
                <a:lnTo>
                  <a:pt x="1313498" y="127635"/>
                </a:lnTo>
                <a:close/>
              </a:path>
            </a:pathLst>
          </a:custGeom>
          <a:solidFill>
            <a:srgbClr val="E45D1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13"/>
          <p:cNvSpPr/>
          <p:nvPr/>
        </p:nvSpPr>
        <p:spPr>
          <a:xfrm>
            <a:off x="7636484" y="6096461"/>
            <a:ext cx="1568193" cy="263273"/>
          </a:xfrm>
          <a:custGeom>
            <a:rect b="b" l="l" r="r" t="t"/>
            <a:pathLst>
              <a:path extrusionOk="0" h="240982" w="1435417">
                <a:moveTo>
                  <a:pt x="327660" y="240982"/>
                </a:moveTo>
                <a:lnTo>
                  <a:pt x="252413" y="180975"/>
                </a:lnTo>
                <a:lnTo>
                  <a:pt x="320040" y="148590"/>
                </a:lnTo>
                <a:lnTo>
                  <a:pt x="441960" y="176213"/>
                </a:lnTo>
                <a:lnTo>
                  <a:pt x="327660" y="240982"/>
                </a:lnTo>
                <a:lnTo>
                  <a:pt x="327660" y="240982"/>
                </a:lnTo>
                <a:close/>
                <a:moveTo>
                  <a:pt x="475297" y="47625"/>
                </a:moveTo>
                <a:lnTo>
                  <a:pt x="500063" y="5715"/>
                </a:lnTo>
                <a:lnTo>
                  <a:pt x="449580" y="0"/>
                </a:lnTo>
                <a:lnTo>
                  <a:pt x="369570" y="32385"/>
                </a:lnTo>
                <a:lnTo>
                  <a:pt x="475297" y="47625"/>
                </a:lnTo>
                <a:lnTo>
                  <a:pt x="475297" y="47625"/>
                </a:lnTo>
                <a:close/>
                <a:moveTo>
                  <a:pt x="775335" y="80010"/>
                </a:moveTo>
                <a:lnTo>
                  <a:pt x="792480" y="41910"/>
                </a:lnTo>
                <a:lnTo>
                  <a:pt x="705803" y="15240"/>
                </a:lnTo>
                <a:lnTo>
                  <a:pt x="623888" y="58102"/>
                </a:lnTo>
                <a:lnTo>
                  <a:pt x="710565" y="105727"/>
                </a:lnTo>
                <a:lnTo>
                  <a:pt x="775335" y="80010"/>
                </a:lnTo>
                <a:lnTo>
                  <a:pt x="775335" y="80010"/>
                </a:lnTo>
                <a:close/>
                <a:moveTo>
                  <a:pt x="1384935" y="127635"/>
                </a:moveTo>
                <a:lnTo>
                  <a:pt x="1435418" y="97155"/>
                </a:lnTo>
                <a:lnTo>
                  <a:pt x="1407795" y="42863"/>
                </a:lnTo>
                <a:lnTo>
                  <a:pt x="1289685" y="50482"/>
                </a:lnTo>
                <a:lnTo>
                  <a:pt x="1258253" y="109538"/>
                </a:lnTo>
                <a:lnTo>
                  <a:pt x="1298258" y="134302"/>
                </a:lnTo>
                <a:lnTo>
                  <a:pt x="1384935" y="127635"/>
                </a:lnTo>
                <a:lnTo>
                  <a:pt x="1384935" y="127635"/>
                </a:lnTo>
                <a:close/>
                <a:moveTo>
                  <a:pt x="1002983" y="193357"/>
                </a:moveTo>
                <a:lnTo>
                  <a:pt x="1131570" y="156210"/>
                </a:lnTo>
                <a:lnTo>
                  <a:pt x="1145858" y="120015"/>
                </a:lnTo>
                <a:lnTo>
                  <a:pt x="1023938" y="85725"/>
                </a:lnTo>
                <a:lnTo>
                  <a:pt x="903922" y="156210"/>
                </a:lnTo>
                <a:lnTo>
                  <a:pt x="921068" y="201930"/>
                </a:lnTo>
                <a:lnTo>
                  <a:pt x="1002983" y="193357"/>
                </a:lnTo>
                <a:lnTo>
                  <a:pt x="1002983" y="193357"/>
                </a:lnTo>
                <a:close/>
                <a:moveTo>
                  <a:pt x="613410" y="205740"/>
                </a:moveTo>
                <a:lnTo>
                  <a:pt x="700088" y="175260"/>
                </a:lnTo>
                <a:lnTo>
                  <a:pt x="672465" y="131445"/>
                </a:lnTo>
                <a:lnTo>
                  <a:pt x="588645" y="142875"/>
                </a:lnTo>
                <a:lnTo>
                  <a:pt x="613410" y="205740"/>
                </a:lnTo>
                <a:lnTo>
                  <a:pt x="613410" y="205740"/>
                </a:lnTo>
                <a:close/>
                <a:moveTo>
                  <a:pt x="121920" y="113348"/>
                </a:moveTo>
                <a:cubicBezTo>
                  <a:pt x="116205" y="112395"/>
                  <a:pt x="104775" y="108585"/>
                  <a:pt x="99060" y="109538"/>
                </a:cubicBezTo>
                <a:lnTo>
                  <a:pt x="27623" y="103823"/>
                </a:lnTo>
                <a:lnTo>
                  <a:pt x="0" y="63818"/>
                </a:lnTo>
                <a:lnTo>
                  <a:pt x="31433" y="42863"/>
                </a:lnTo>
                <a:lnTo>
                  <a:pt x="174308" y="61913"/>
                </a:lnTo>
                <a:lnTo>
                  <a:pt x="121920" y="113348"/>
                </a:lnTo>
                <a:close/>
              </a:path>
            </a:pathLst>
          </a:custGeom>
          <a:solidFill>
            <a:srgbClr val="83563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13"/>
          <p:cNvSpPr/>
          <p:nvPr/>
        </p:nvSpPr>
        <p:spPr>
          <a:xfrm>
            <a:off x="-39375" y="4047926"/>
            <a:ext cx="1602104" cy="607042"/>
          </a:xfrm>
          <a:custGeom>
            <a:rect b="b" l="l" r="r" t="t"/>
            <a:pathLst>
              <a:path extrusionOk="0" h="607042" w="1602104">
                <a:moveTo>
                  <a:pt x="0" y="379395"/>
                </a:moveTo>
                <a:cubicBezTo>
                  <a:pt x="126683" y="-3510"/>
                  <a:pt x="266700" y="58402"/>
                  <a:pt x="417195" y="429877"/>
                </a:cubicBezTo>
                <a:cubicBezTo>
                  <a:pt x="589598" y="-171150"/>
                  <a:pt x="773430" y="-134955"/>
                  <a:pt x="969645" y="494647"/>
                </a:cubicBezTo>
                <a:cubicBezTo>
                  <a:pt x="1025843" y="245092"/>
                  <a:pt x="1199198" y="199372"/>
                  <a:pt x="1602105" y="555607"/>
                </a:cubicBezTo>
                <a:lnTo>
                  <a:pt x="0" y="607042"/>
                </a:lnTo>
                <a:lnTo>
                  <a:pt x="0" y="379395"/>
                </a:lnTo>
                <a:close/>
              </a:path>
            </a:pathLst>
          </a:custGeom>
          <a:solidFill>
            <a:srgbClr val="6E832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13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ust title">
  <p:cSld name="CUSTOM_18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14"/>
          <p:cNvSpPr txBox="1"/>
          <p:nvPr>
            <p:ph type="title"/>
          </p:nvPr>
        </p:nvSpPr>
        <p:spPr>
          <a:xfrm>
            <a:off x="415650" y="421105"/>
            <a:ext cx="11360700" cy="12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542" name="Google Shape;542;p14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 DO NOT REMOVE · SlidesMania">
  <p:cSld name="CUSTOM_19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4" name="Google Shape;544;p1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45" name="Google Shape;545;p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46" name="Google Shape;546;p15">
              <a:hlinkClick r:id="rId2"/>
            </p:cNvPr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65600" y="331100"/>
              <a:ext cx="5101466" cy="2201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47" name="Google Shape;547;p15"/>
            <p:cNvSpPr txBox="1"/>
            <p:nvPr/>
          </p:nvSpPr>
          <p:spPr>
            <a:xfrm>
              <a:off x="463500" y="2858061"/>
              <a:ext cx="8956500" cy="24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en" sz="36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b="0" i="0" lang="en" sz="36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b="1" i="0" lang="en" sz="36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b="0" i="0" lang="en" sz="36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b="1" i="0" lang="en" sz="36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b="1" i="0" sz="36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t/>
              </a:r>
              <a:endParaRPr b="1" i="0" sz="36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t/>
              </a:r>
              <a:endParaRPr b="1" i="0" sz="36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1" i="0" lang="en" sz="3000" u="none" cap="none" strike="noStrike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b="1" i="0" sz="3000" u="none" cap="none" strike="noStrike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0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b="0" i="0" lang="en" sz="2700" u="sng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4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FAQ</a:t>
              </a:r>
              <a:r>
                <a:rPr b="1" i="0" lang="en" sz="4400" u="none" cap="none" strike="noStrike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b="0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b="0" i="0" sz="27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b="0" i="0" sz="20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548" name="Google Shape;548;p15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cap="flat" cmpd="sng" w="38100">
              <a:solidFill>
                <a:srgbClr val="FFCB25"/>
              </a:solidFill>
              <a:prstDash val="solid"/>
              <a:round/>
              <a:headEnd len="sm" w="sm" type="none"/>
              <a:tailEnd len="sm" w="sm" type="none"/>
            </a:ln>
          </p:spPr>
        </p:cxnSp>
        <p:pic>
          <p:nvPicPr>
            <p:cNvPr id="549" name="Google Shape;549;p15">
              <a:hlinkClick r:id="rId5"/>
            </p:cNvPr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0" name="Google Shape;550;p15">
              <a:hlinkClick r:id="rId7"/>
            </p:cNvPr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1" name="Google Shape;551;p15">
              <a:hlinkClick r:id="rId9"/>
            </p:cNvPr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2" name="Google Shape;552;p15">
              <a:hlinkClick r:id="rId11"/>
            </p:cNvPr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53" name="Google Shape;553;p15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" sz="2400" u="none" cap="none" strike="noStrike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b="1" i="0" sz="2400" u="none" cap="none" strike="noStrike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Section Title">
  <p:cSld name="CUSTOM_3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16"/>
          <p:cNvSpPr/>
          <p:nvPr/>
        </p:nvSpPr>
        <p:spPr>
          <a:xfrm>
            <a:off x="0" y="1742358"/>
            <a:ext cx="12192000" cy="5177977"/>
          </a:xfrm>
          <a:custGeom>
            <a:rect b="b" l="l" r="r" t="t"/>
            <a:pathLst>
              <a:path extrusionOk="0" h="5177977" w="12192000">
                <a:moveTo>
                  <a:pt x="12192000" y="0"/>
                </a:moveTo>
                <a:lnTo>
                  <a:pt x="12192000" y="1813305"/>
                </a:lnTo>
                <a:lnTo>
                  <a:pt x="12192000" y="4735549"/>
                </a:lnTo>
                <a:lnTo>
                  <a:pt x="12192000" y="5101512"/>
                </a:lnTo>
                <a:lnTo>
                  <a:pt x="11411415" y="5101512"/>
                </a:lnTo>
                <a:lnTo>
                  <a:pt x="11382332" y="5109590"/>
                </a:lnTo>
                <a:cubicBezTo>
                  <a:pt x="11194245" y="5153947"/>
                  <a:pt x="10993284" y="5177977"/>
                  <a:pt x="10784520" y="5177977"/>
                </a:cubicBezTo>
                <a:cubicBezTo>
                  <a:pt x="10624999" y="5177977"/>
                  <a:pt x="10470102" y="5163985"/>
                  <a:pt x="10322055" y="5137617"/>
                </a:cubicBezTo>
                <a:lnTo>
                  <a:pt x="10161213" y="5101512"/>
                </a:lnTo>
                <a:lnTo>
                  <a:pt x="0" y="5101512"/>
                </a:lnTo>
                <a:lnTo>
                  <a:pt x="0" y="3691743"/>
                </a:lnTo>
                <a:lnTo>
                  <a:pt x="0" y="1813305"/>
                </a:lnTo>
                <a:lnTo>
                  <a:pt x="0" y="19870"/>
                </a:lnTo>
                <a:cubicBezTo>
                  <a:pt x="358806" y="135112"/>
                  <a:pt x="608491" y="392090"/>
                  <a:pt x="608491" y="692782"/>
                </a:cubicBezTo>
                <a:cubicBezTo>
                  <a:pt x="608491" y="716624"/>
                  <a:pt x="606641" y="739143"/>
                  <a:pt x="604793" y="761663"/>
                </a:cubicBezTo>
                <a:cubicBezTo>
                  <a:pt x="1056074" y="883529"/>
                  <a:pt x="1403783" y="1153752"/>
                  <a:pt x="1533249" y="1490207"/>
                </a:cubicBezTo>
                <a:cubicBezTo>
                  <a:pt x="1753340" y="1357744"/>
                  <a:pt x="2036317" y="1278267"/>
                  <a:pt x="2345185" y="1278267"/>
                </a:cubicBezTo>
                <a:cubicBezTo>
                  <a:pt x="2426563" y="1278267"/>
                  <a:pt x="2506094" y="1283567"/>
                  <a:pt x="2583773" y="1294164"/>
                </a:cubicBezTo>
                <a:cubicBezTo>
                  <a:pt x="2574524" y="1255749"/>
                  <a:pt x="2570826" y="1217335"/>
                  <a:pt x="2570826" y="1176271"/>
                </a:cubicBezTo>
                <a:cubicBezTo>
                  <a:pt x="2570826" y="773584"/>
                  <a:pt x="3025806" y="446400"/>
                  <a:pt x="3589909" y="446400"/>
                </a:cubicBezTo>
                <a:cubicBezTo>
                  <a:pt x="3813699" y="446400"/>
                  <a:pt x="4018996" y="498061"/>
                  <a:pt x="4187301" y="585486"/>
                </a:cubicBezTo>
                <a:cubicBezTo>
                  <a:pt x="4455482" y="290093"/>
                  <a:pt x="4919709" y="95373"/>
                  <a:pt x="5448670" y="95373"/>
                </a:cubicBezTo>
                <a:cubicBezTo>
                  <a:pt x="6012773" y="95373"/>
                  <a:pt x="6504744" y="317911"/>
                  <a:pt x="6761825" y="647743"/>
                </a:cubicBezTo>
                <a:cubicBezTo>
                  <a:pt x="6883893" y="623900"/>
                  <a:pt x="7013359" y="610654"/>
                  <a:pt x="7146525" y="610654"/>
                </a:cubicBezTo>
                <a:cubicBezTo>
                  <a:pt x="7919622" y="610654"/>
                  <a:pt x="8548456" y="1051756"/>
                  <a:pt x="8568802" y="1601478"/>
                </a:cubicBezTo>
                <a:cubicBezTo>
                  <a:pt x="8798142" y="1465040"/>
                  <a:pt x="9092214" y="1382913"/>
                  <a:pt x="9414029" y="1382913"/>
                </a:cubicBezTo>
                <a:cubicBezTo>
                  <a:pt x="9807977" y="1382913"/>
                  <a:pt x="10163083" y="1506104"/>
                  <a:pt x="10405369" y="1703473"/>
                </a:cubicBezTo>
                <a:cubicBezTo>
                  <a:pt x="10603268" y="1315358"/>
                  <a:pt x="11052699" y="1014666"/>
                  <a:pt x="11613103" y="903397"/>
                </a:cubicBezTo>
                <a:cubicBezTo>
                  <a:pt x="11585359" y="835841"/>
                  <a:pt x="11572414" y="765636"/>
                  <a:pt x="11572414" y="692782"/>
                </a:cubicBezTo>
                <a:cubicBezTo>
                  <a:pt x="11568715" y="384143"/>
                  <a:pt x="11823948" y="119217"/>
                  <a:pt x="12192000" y="0"/>
                </a:cubicBezTo>
                <a:close/>
              </a:path>
            </a:pathLst>
          </a:custGeom>
          <a:solidFill>
            <a:srgbClr val="FFFFFF">
              <a:alpha val="5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16"/>
          <p:cNvSpPr/>
          <p:nvPr/>
        </p:nvSpPr>
        <p:spPr>
          <a:xfrm flipH="1">
            <a:off x="8482" y="0"/>
            <a:ext cx="12213796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76056" y="2896435"/>
                  <a:pt x="3902272" y="3619099"/>
                </a:cubicBezTo>
                <a:cubicBezTo>
                  <a:pt x="3728488" y="4341763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p16"/>
          <p:cNvSpPr txBox="1"/>
          <p:nvPr>
            <p:ph idx="1" type="subTitle"/>
          </p:nvPr>
        </p:nvSpPr>
        <p:spPr>
          <a:xfrm>
            <a:off x="6141267" y="2031800"/>
            <a:ext cx="54783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558" name="Google Shape;558;p16"/>
          <p:cNvSpPr txBox="1"/>
          <p:nvPr>
            <p:ph idx="2" type="body"/>
          </p:nvPr>
        </p:nvSpPr>
        <p:spPr>
          <a:xfrm>
            <a:off x="6125450" y="2965625"/>
            <a:ext cx="54693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grpSp>
        <p:nvGrpSpPr>
          <p:cNvPr id="559" name="Google Shape;559;p16"/>
          <p:cNvGrpSpPr/>
          <p:nvPr/>
        </p:nvGrpSpPr>
        <p:grpSpPr>
          <a:xfrm>
            <a:off x="721799" y="1916570"/>
            <a:ext cx="4850732" cy="3539900"/>
            <a:chOff x="3324260" y="1643056"/>
            <a:chExt cx="5543061" cy="3570968"/>
          </a:xfrm>
        </p:grpSpPr>
        <p:grpSp>
          <p:nvGrpSpPr>
            <p:cNvPr id="560" name="Google Shape;560;p16"/>
            <p:cNvGrpSpPr/>
            <p:nvPr/>
          </p:nvGrpSpPr>
          <p:grpSpPr>
            <a:xfrm>
              <a:off x="3324260" y="2612776"/>
              <a:ext cx="5473358" cy="2601248"/>
              <a:chOff x="3324260" y="2612776"/>
              <a:chExt cx="5473358" cy="2601248"/>
            </a:xfrm>
          </p:grpSpPr>
          <p:sp>
            <p:nvSpPr>
              <p:cNvPr id="561" name="Google Shape;561;p16"/>
              <p:cNvSpPr/>
              <p:nvPr/>
            </p:nvSpPr>
            <p:spPr>
              <a:xfrm>
                <a:off x="3324260" y="2625286"/>
                <a:ext cx="5473358" cy="2588738"/>
              </a:xfrm>
              <a:custGeom>
                <a:rect b="b" l="l" r="r" t="t"/>
                <a:pathLst>
                  <a:path extrusionOk="0" h="2588738" w="5473358">
                    <a:moveTo>
                      <a:pt x="36275" y="673856"/>
                    </a:moveTo>
                    <a:lnTo>
                      <a:pt x="2904056" y="98"/>
                    </a:lnTo>
                    <a:lnTo>
                      <a:pt x="5454715" y="1400747"/>
                    </a:lnTo>
                    <a:cubicBezTo>
                      <a:pt x="5460623" y="1462070"/>
                      <a:pt x="5498776" y="1469611"/>
                      <a:pt x="5452436" y="1617869"/>
                    </a:cubicBezTo>
                    <a:lnTo>
                      <a:pt x="2324170" y="2588837"/>
                    </a:lnTo>
                    <a:lnTo>
                      <a:pt x="56027" y="916728"/>
                    </a:lnTo>
                    <a:cubicBezTo>
                      <a:pt x="-38764" y="801490"/>
                      <a:pt x="14920" y="743936"/>
                      <a:pt x="36275" y="673856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>
                <a:off x="3358808" y="261277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27" y="686292"/>
                    </a:moveTo>
                    <a:lnTo>
                      <a:pt x="2927413" y="101"/>
                    </a:lnTo>
                    <a:lnTo>
                      <a:pt x="5419492" y="1413057"/>
                    </a:lnTo>
                    <a:lnTo>
                      <a:pt x="2287343" y="2327681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63" name="Google Shape;563;p16"/>
            <p:cNvSpPr/>
            <p:nvPr/>
          </p:nvSpPr>
          <p:spPr>
            <a:xfrm>
              <a:off x="3477323" y="2582015"/>
              <a:ext cx="5192459" cy="2207760"/>
            </a:xfrm>
            <a:custGeom>
              <a:rect b="b" l="l" r="r" t="t"/>
              <a:pathLst>
                <a:path extrusionOk="0" h="2207760" w="5192459">
                  <a:moveTo>
                    <a:pt x="211308" y="103"/>
                  </a:moveTo>
                  <a:lnTo>
                    <a:pt x="5086832" y="626665"/>
                  </a:lnTo>
                  <a:cubicBezTo>
                    <a:pt x="5086832" y="626665"/>
                    <a:pt x="5198927" y="944731"/>
                    <a:pt x="5194031" y="1109526"/>
                  </a:cubicBezTo>
                  <a:cubicBezTo>
                    <a:pt x="5190824" y="1217031"/>
                    <a:pt x="5185337" y="1347673"/>
                    <a:pt x="5105571" y="1419836"/>
                  </a:cubicBezTo>
                  <a:cubicBezTo>
                    <a:pt x="5010274" y="1506020"/>
                    <a:pt x="4849644" y="1452644"/>
                    <a:pt x="4726070" y="1487924"/>
                  </a:cubicBezTo>
                  <a:cubicBezTo>
                    <a:pt x="4581647" y="1529169"/>
                    <a:pt x="4454782" y="1625653"/>
                    <a:pt x="4307403" y="1654538"/>
                  </a:cubicBezTo>
                  <a:cubicBezTo>
                    <a:pt x="4181888" y="1679138"/>
                    <a:pt x="4047762" y="1626868"/>
                    <a:pt x="3923598" y="1657719"/>
                  </a:cubicBezTo>
                  <a:cubicBezTo>
                    <a:pt x="3800446" y="1688317"/>
                    <a:pt x="3706921" y="1795650"/>
                    <a:pt x="3585626" y="1833124"/>
                  </a:cubicBezTo>
                  <a:cubicBezTo>
                    <a:pt x="3460110" y="1871913"/>
                    <a:pt x="3320920" y="1845170"/>
                    <a:pt x="3194392" y="1880568"/>
                  </a:cubicBezTo>
                  <a:cubicBezTo>
                    <a:pt x="3052754" y="1920202"/>
                    <a:pt x="2934498" y="2024523"/>
                    <a:pt x="2792354" y="2062494"/>
                  </a:cubicBezTo>
                  <a:cubicBezTo>
                    <a:pt x="2666923" y="2096020"/>
                    <a:pt x="2529337" y="2064139"/>
                    <a:pt x="2404666" y="2100322"/>
                  </a:cubicBezTo>
                  <a:cubicBezTo>
                    <a:pt x="2328698" y="2122366"/>
                    <a:pt x="2271469" y="2216311"/>
                    <a:pt x="2192884" y="2207250"/>
                  </a:cubicBezTo>
                  <a:cubicBezTo>
                    <a:pt x="2072686" y="2193381"/>
                    <a:pt x="2014276" y="2042880"/>
                    <a:pt x="1914674" y="1974176"/>
                  </a:cubicBezTo>
                  <a:cubicBezTo>
                    <a:pt x="1752610" y="1862363"/>
                    <a:pt x="1563112" y="1794722"/>
                    <a:pt x="1399275" y="1685567"/>
                  </a:cubicBezTo>
                  <a:cubicBezTo>
                    <a:pt x="1201927" y="1554106"/>
                    <a:pt x="1005846" y="1415609"/>
                    <a:pt x="839393" y="1246735"/>
                  </a:cubicBezTo>
                  <a:cubicBezTo>
                    <a:pt x="761653" y="1167831"/>
                    <a:pt x="719955" y="1057033"/>
                    <a:pt x="638248" y="982224"/>
                  </a:cubicBezTo>
                  <a:cubicBezTo>
                    <a:pt x="493402" y="849624"/>
                    <a:pt x="277570" y="808085"/>
                    <a:pt x="139730" y="668212"/>
                  </a:cubicBezTo>
                  <a:cubicBezTo>
                    <a:pt x="77774" y="605339"/>
                    <a:pt x="6533" y="530238"/>
                    <a:pt x="1976" y="442119"/>
                  </a:cubicBezTo>
                  <a:cubicBezTo>
                    <a:pt x="-6634" y="279325"/>
                    <a:pt x="211308" y="103"/>
                    <a:pt x="211308" y="103"/>
                  </a:cubicBezTo>
                  <a:close/>
                </a:path>
              </a:pathLst>
            </a:custGeom>
            <a:solidFill>
              <a:srgbClr val="F6ED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3452353" y="2384854"/>
              <a:ext cx="5215924" cy="2100254"/>
            </a:xfrm>
            <a:custGeom>
              <a:rect b="b" l="l" r="r" t="t"/>
              <a:pathLst>
                <a:path extrusionOk="0" h="2100254" w="5215924">
                  <a:moveTo>
                    <a:pt x="213235" y="108"/>
                  </a:moveTo>
                  <a:lnTo>
                    <a:pt x="5088759" y="626671"/>
                  </a:lnTo>
                  <a:cubicBezTo>
                    <a:pt x="5088759" y="626671"/>
                    <a:pt x="5280957" y="968264"/>
                    <a:pt x="5195958" y="1109532"/>
                  </a:cubicBezTo>
                  <a:cubicBezTo>
                    <a:pt x="5141852" y="1199352"/>
                    <a:pt x="4980210" y="1135515"/>
                    <a:pt x="4892593" y="1193161"/>
                  </a:cubicBezTo>
                  <a:cubicBezTo>
                    <a:pt x="4787421" y="1262396"/>
                    <a:pt x="4775013" y="1445512"/>
                    <a:pt x="4656334" y="1487938"/>
                  </a:cubicBezTo>
                  <a:cubicBezTo>
                    <a:pt x="4510560" y="1540082"/>
                    <a:pt x="4350775" y="1349467"/>
                    <a:pt x="4201879" y="1392078"/>
                  </a:cubicBezTo>
                  <a:cubicBezTo>
                    <a:pt x="4078979" y="1427248"/>
                    <a:pt x="4043021" y="1607503"/>
                    <a:pt x="3925525" y="1657724"/>
                  </a:cubicBezTo>
                  <a:cubicBezTo>
                    <a:pt x="3777894" y="1720801"/>
                    <a:pt x="3594390" y="1620968"/>
                    <a:pt x="3444311" y="1678030"/>
                  </a:cubicBezTo>
                  <a:cubicBezTo>
                    <a:pt x="3344540" y="1715984"/>
                    <a:pt x="3295330" y="1840755"/>
                    <a:pt x="3196319" y="1880573"/>
                  </a:cubicBezTo>
                  <a:cubicBezTo>
                    <a:pt x="3045650" y="1941120"/>
                    <a:pt x="2865438" y="1870079"/>
                    <a:pt x="2710716" y="1919338"/>
                  </a:cubicBezTo>
                  <a:cubicBezTo>
                    <a:pt x="2598285" y="1955124"/>
                    <a:pt x="2524596" y="2102968"/>
                    <a:pt x="2406592" y="2100327"/>
                  </a:cubicBezTo>
                  <a:cubicBezTo>
                    <a:pt x="2341175" y="2098868"/>
                    <a:pt x="2300829" y="2022284"/>
                    <a:pt x="2242587" y="1992504"/>
                  </a:cubicBezTo>
                  <a:cubicBezTo>
                    <a:pt x="2127707" y="1933789"/>
                    <a:pt x="1991640" y="1920915"/>
                    <a:pt x="1880812" y="1854877"/>
                  </a:cubicBezTo>
                  <a:cubicBezTo>
                    <a:pt x="1717565" y="1757600"/>
                    <a:pt x="1595341" y="1603952"/>
                    <a:pt x="1448977" y="1482749"/>
                  </a:cubicBezTo>
                  <a:cubicBezTo>
                    <a:pt x="1312236" y="1369570"/>
                    <a:pt x="1184610" y="1242469"/>
                    <a:pt x="1032337" y="1151294"/>
                  </a:cubicBezTo>
                  <a:cubicBezTo>
                    <a:pt x="910198" y="1078168"/>
                    <a:pt x="763832" y="1052616"/>
                    <a:pt x="640175" y="982229"/>
                  </a:cubicBezTo>
                  <a:cubicBezTo>
                    <a:pt x="508750" y="907463"/>
                    <a:pt x="387539" y="814579"/>
                    <a:pt x="272913" y="715940"/>
                  </a:cubicBezTo>
                  <a:cubicBezTo>
                    <a:pt x="175927" y="632448"/>
                    <a:pt x="25173" y="568273"/>
                    <a:pt x="3903" y="442125"/>
                  </a:cubicBezTo>
                  <a:cubicBezTo>
                    <a:pt x="-23278" y="281377"/>
                    <a:pt x="213235" y="108"/>
                    <a:pt x="213235" y="108"/>
                  </a:cubicBezTo>
                  <a:close/>
                </a:path>
              </a:pathLst>
            </a:custGeom>
            <a:solidFill>
              <a:srgbClr val="5A3E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5" name="Google Shape;565;p16"/>
            <p:cNvGrpSpPr/>
            <p:nvPr/>
          </p:nvGrpSpPr>
          <p:grpSpPr>
            <a:xfrm>
              <a:off x="3373290" y="1643056"/>
              <a:ext cx="5494031" cy="2601248"/>
              <a:chOff x="3373290" y="1643056"/>
              <a:chExt cx="5494031" cy="2601248"/>
            </a:xfrm>
          </p:grpSpPr>
          <p:sp>
            <p:nvSpPr>
              <p:cNvPr id="566" name="Google Shape;566;p16"/>
              <p:cNvSpPr/>
              <p:nvPr/>
            </p:nvSpPr>
            <p:spPr>
              <a:xfrm>
                <a:off x="3373290" y="1655566"/>
                <a:ext cx="5494031" cy="2588738"/>
              </a:xfrm>
              <a:custGeom>
                <a:rect b="b" l="l" r="r" t="t"/>
                <a:pathLst>
                  <a:path extrusionOk="0" h="2588738" w="5494031">
                    <a:moveTo>
                      <a:pt x="31879" y="673761"/>
                    </a:moveTo>
                    <a:lnTo>
                      <a:pt x="2899660" y="3"/>
                    </a:lnTo>
                    <a:lnTo>
                      <a:pt x="5450319" y="1400652"/>
                    </a:lnTo>
                    <a:cubicBezTo>
                      <a:pt x="5499192" y="1434337"/>
                      <a:pt x="5500289" y="1515729"/>
                      <a:pt x="5491595" y="1606899"/>
                    </a:cubicBezTo>
                    <a:lnTo>
                      <a:pt x="2319774" y="2588741"/>
                    </a:lnTo>
                    <a:lnTo>
                      <a:pt x="51631" y="916633"/>
                    </a:lnTo>
                    <a:cubicBezTo>
                      <a:pt x="-26953" y="808695"/>
                      <a:pt x="4025" y="741791"/>
                      <a:pt x="31879" y="673761"/>
                    </a:cubicBezTo>
                    <a:close/>
                  </a:path>
                </a:pathLst>
              </a:custGeom>
              <a:solidFill>
                <a:srgbClr val="BA8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3403438" y="1643056"/>
                <a:ext cx="5417764" cy="2327579"/>
              </a:xfrm>
              <a:custGeom>
                <a:rect b="b" l="l" r="r" t="t"/>
                <a:pathLst>
                  <a:path extrusionOk="0" h="2327579" w="5417764">
                    <a:moveTo>
                      <a:pt x="1732" y="686197"/>
                    </a:moveTo>
                    <a:lnTo>
                      <a:pt x="2927417" y="5"/>
                    </a:lnTo>
                    <a:lnTo>
                      <a:pt x="5419497" y="1412962"/>
                    </a:lnTo>
                    <a:lnTo>
                      <a:pt x="2287347" y="2327585"/>
                    </a:lnTo>
                    <a:close/>
                  </a:path>
                </a:pathLst>
              </a:custGeom>
              <a:solidFill>
                <a:srgbClr val="C69C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68" name="Google Shape;568;p16"/>
            <p:cNvSpPr/>
            <p:nvPr/>
          </p:nvSpPr>
          <p:spPr>
            <a:xfrm>
              <a:off x="3987052" y="2416786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40" y="35919"/>
                  </a:moveTo>
                  <a:cubicBezTo>
                    <a:pt x="121140" y="55686"/>
                    <a:pt x="94418" y="71711"/>
                    <a:pt x="61454" y="71711"/>
                  </a:cubicBezTo>
                  <a:cubicBezTo>
                    <a:pt x="28490" y="71711"/>
                    <a:pt x="1769" y="55686"/>
                    <a:pt x="1769" y="35919"/>
                  </a:cubicBezTo>
                  <a:cubicBezTo>
                    <a:pt x="1769" y="16152"/>
                    <a:pt x="28490" y="127"/>
                    <a:pt x="61454" y="127"/>
                  </a:cubicBezTo>
                  <a:cubicBezTo>
                    <a:pt x="94418" y="127"/>
                    <a:pt x="121140" y="16152"/>
                    <a:pt x="121140" y="359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16"/>
            <p:cNvSpPr/>
            <p:nvPr/>
          </p:nvSpPr>
          <p:spPr>
            <a:xfrm>
              <a:off x="4469785" y="227096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22"/>
                  </a:moveTo>
                  <a:cubicBezTo>
                    <a:pt x="121130" y="55689"/>
                    <a:pt x="94408" y="71714"/>
                    <a:pt x="61444" y="71714"/>
                  </a:cubicBezTo>
                  <a:cubicBezTo>
                    <a:pt x="28480" y="71714"/>
                    <a:pt x="1758" y="55689"/>
                    <a:pt x="1758" y="35922"/>
                  </a:cubicBezTo>
                  <a:cubicBezTo>
                    <a:pt x="1758" y="16155"/>
                    <a:pt x="28480" y="130"/>
                    <a:pt x="61444" y="130"/>
                  </a:cubicBezTo>
                  <a:cubicBezTo>
                    <a:pt x="94408" y="130"/>
                    <a:pt x="121130" y="16155"/>
                    <a:pt x="121130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16"/>
            <p:cNvSpPr/>
            <p:nvPr/>
          </p:nvSpPr>
          <p:spPr>
            <a:xfrm>
              <a:off x="4955134" y="213176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0" y="35925"/>
                  </a:moveTo>
                  <a:cubicBezTo>
                    <a:pt x="121120" y="55692"/>
                    <a:pt x="94398" y="71716"/>
                    <a:pt x="61434" y="71716"/>
                  </a:cubicBezTo>
                  <a:cubicBezTo>
                    <a:pt x="28471" y="71716"/>
                    <a:pt x="1749" y="55692"/>
                    <a:pt x="1749" y="35925"/>
                  </a:cubicBezTo>
                  <a:cubicBezTo>
                    <a:pt x="1749" y="16158"/>
                    <a:pt x="28471" y="133"/>
                    <a:pt x="61434" y="133"/>
                  </a:cubicBezTo>
                  <a:cubicBezTo>
                    <a:pt x="94398" y="133"/>
                    <a:pt x="121120" y="16158"/>
                    <a:pt x="121120" y="3592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16"/>
            <p:cNvSpPr/>
            <p:nvPr/>
          </p:nvSpPr>
          <p:spPr>
            <a:xfrm>
              <a:off x="5415161" y="200944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1" y="35927"/>
                  </a:moveTo>
                  <a:cubicBezTo>
                    <a:pt x="121111" y="55694"/>
                    <a:pt x="94389" y="71719"/>
                    <a:pt x="61425" y="71719"/>
                  </a:cubicBezTo>
                  <a:cubicBezTo>
                    <a:pt x="28461" y="71719"/>
                    <a:pt x="1740" y="55694"/>
                    <a:pt x="1740" y="35927"/>
                  </a:cubicBezTo>
                  <a:cubicBezTo>
                    <a:pt x="1740" y="16160"/>
                    <a:pt x="28461" y="136"/>
                    <a:pt x="61425" y="136"/>
                  </a:cubicBezTo>
                  <a:cubicBezTo>
                    <a:pt x="94389" y="136"/>
                    <a:pt x="121111" y="16160"/>
                    <a:pt x="121111" y="3592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5841424" y="18913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2" y="35930"/>
                  </a:moveTo>
                  <a:cubicBezTo>
                    <a:pt x="121102" y="55697"/>
                    <a:pt x="94381" y="71721"/>
                    <a:pt x="61417" y="71721"/>
                  </a:cubicBezTo>
                  <a:cubicBezTo>
                    <a:pt x="28453" y="71721"/>
                    <a:pt x="1731" y="55697"/>
                    <a:pt x="1731" y="35930"/>
                  </a:cubicBezTo>
                  <a:cubicBezTo>
                    <a:pt x="1731" y="16162"/>
                    <a:pt x="28453" y="138"/>
                    <a:pt x="61417" y="138"/>
                  </a:cubicBezTo>
                  <a:cubicBezTo>
                    <a:pt x="94381" y="138"/>
                    <a:pt x="121102" y="16162"/>
                    <a:pt x="121102" y="3593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242365" y="179010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4" y="35932"/>
                  </a:moveTo>
                  <a:cubicBezTo>
                    <a:pt x="121094" y="55699"/>
                    <a:pt x="94373" y="71723"/>
                    <a:pt x="61409" y="71723"/>
                  </a:cubicBezTo>
                  <a:cubicBezTo>
                    <a:pt x="28445" y="71723"/>
                    <a:pt x="1723" y="55699"/>
                    <a:pt x="1723" y="35932"/>
                  </a:cubicBezTo>
                  <a:cubicBezTo>
                    <a:pt x="1723" y="16164"/>
                    <a:pt x="28445" y="140"/>
                    <a:pt x="61409" y="140"/>
                  </a:cubicBezTo>
                  <a:cubicBezTo>
                    <a:pt x="94373" y="140"/>
                    <a:pt x="121094" y="16165"/>
                    <a:pt x="121094" y="3593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4393026" y="254379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67" y="29811"/>
                  </a:moveTo>
                  <a:cubicBezTo>
                    <a:pt x="100767" y="46206"/>
                    <a:pt x="78603" y="59496"/>
                    <a:pt x="51263" y="59496"/>
                  </a:cubicBezTo>
                  <a:cubicBezTo>
                    <a:pt x="23923" y="59496"/>
                    <a:pt x="1760" y="46206"/>
                    <a:pt x="1760" y="29811"/>
                  </a:cubicBezTo>
                  <a:cubicBezTo>
                    <a:pt x="1760" y="13416"/>
                    <a:pt x="23923" y="125"/>
                    <a:pt x="51263" y="125"/>
                  </a:cubicBezTo>
                  <a:cubicBezTo>
                    <a:pt x="78603" y="125"/>
                    <a:pt x="100767" y="13416"/>
                    <a:pt x="100767" y="298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4901588" y="238004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56" y="29814"/>
                  </a:moveTo>
                  <a:cubicBezTo>
                    <a:pt x="100756" y="46209"/>
                    <a:pt x="78593" y="59499"/>
                    <a:pt x="51253" y="59499"/>
                  </a:cubicBezTo>
                  <a:cubicBezTo>
                    <a:pt x="23913" y="59499"/>
                    <a:pt x="1749" y="46209"/>
                    <a:pt x="1749" y="29814"/>
                  </a:cubicBezTo>
                  <a:cubicBezTo>
                    <a:pt x="1749" y="13419"/>
                    <a:pt x="23913" y="128"/>
                    <a:pt x="51253" y="128"/>
                  </a:cubicBezTo>
                  <a:cubicBezTo>
                    <a:pt x="78593" y="128"/>
                    <a:pt x="100756" y="13419"/>
                    <a:pt x="100756" y="298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5384321" y="2251939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7" y="29816"/>
                  </a:moveTo>
                  <a:cubicBezTo>
                    <a:pt x="100747" y="46211"/>
                    <a:pt x="78584" y="59502"/>
                    <a:pt x="51244" y="59502"/>
                  </a:cubicBezTo>
                  <a:cubicBezTo>
                    <a:pt x="23904" y="59502"/>
                    <a:pt x="1740" y="46211"/>
                    <a:pt x="1740" y="29816"/>
                  </a:cubicBezTo>
                  <a:cubicBezTo>
                    <a:pt x="1740" y="13422"/>
                    <a:pt x="23904" y="131"/>
                    <a:pt x="51244" y="131"/>
                  </a:cubicBezTo>
                  <a:cubicBezTo>
                    <a:pt x="78584" y="131"/>
                    <a:pt x="100747" y="13422"/>
                    <a:pt x="100747" y="298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5782729" y="2112521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9" y="29819"/>
                  </a:moveTo>
                  <a:cubicBezTo>
                    <a:pt x="100739" y="46214"/>
                    <a:pt x="78575" y="59505"/>
                    <a:pt x="51235" y="59505"/>
                  </a:cubicBezTo>
                  <a:cubicBezTo>
                    <a:pt x="23895" y="59505"/>
                    <a:pt x="1732" y="46214"/>
                    <a:pt x="1732" y="29819"/>
                  </a:cubicBezTo>
                  <a:cubicBezTo>
                    <a:pt x="1732" y="13424"/>
                    <a:pt x="23895" y="134"/>
                    <a:pt x="51235" y="134"/>
                  </a:cubicBezTo>
                  <a:cubicBezTo>
                    <a:pt x="78575" y="134"/>
                    <a:pt x="100739" y="13424"/>
                    <a:pt x="100739" y="2981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6186877" y="1993473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1" y="29822"/>
                  </a:moveTo>
                  <a:cubicBezTo>
                    <a:pt x="100731" y="46217"/>
                    <a:pt x="78567" y="59507"/>
                    <a:pt x="51227" y="59507"/>
                  </a:cubicBezTo>
                  <a:cubicBezTo>
                    <a:pt x="23887" y="59507"/>
                    <a:pt x="1724" y="46217"/>
                    <a:pt x="1724" y="29822"/>
                  </a:cubicBezTo>
                  <a:cubicBezTo>
                    <a:pt x="1724" y="13427"/>
                    <a:pt x="23887" y="136"/>
                    <a:pt x="51227" y="136"/>
                  </a:cubicBezTo>
                  <a:cubicBezTo>
                    <a:pt x="78567" y="136"/>
                    <a:pt x="100731" y="13427"/>
                    <a:pt x="100731" y="298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4464805" y="279264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30" y="35912"/>
                  </a:moveTo>
                  <a:cubicBezTo>
                    <a:pt x="121130" y="55679"/>
                    <a:pt x="94408" y="71703"/>
                    <a:pt x="61445" y="71703"/>
                  </a:cubicBezTo>
                  <a:cubicBezTo>
                    <a:pt x="28481" y="71703"/>
                    <a:pt x="1759" y="55679"/>
                    <a:pt x="1759" y="35912"/>
                  </a:cubicBezTo>
                  <a:cubicBezTo>
                    <a:pt x="1759" y="16144"/>
                    <a:pt x="28481" y="120"/>
                    <a:pt x="61445" y="120"/>
                  </a:cubicBezTo>
                  <a:cubicBezTo>
                    <a:pt x="94408" y="120"/>
                    <a:pt x="121130" y="16144"/>
                    <a:pt x="121130" y="3591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4888451" y="262995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21" y="35915"/>
                  </a:moveTo>
                  <a:cubicBezTo>
                    <a:pt x="121121" y="55682"/>
                    <a:pt x="94399" y="71706"/>
                    <a:pt x="61436" y="71706"/>
                  </a:cubicBezTo>
                  <a:cubicBezTo>
                    <a:pt x="28472" y="71706"/>
                    <a:pt x="1750" y="55682"/>
                    <a:pt x="1750" y="35915"/>
                  </a:cubicBezTo>
                  <a:cubicBezTo>
                    <a:pt x="1750" y="16148"/>
                    <a:pt x="28472" y="123"/>
                    <a:pt x="61436" y="123"/>
                  </a:cubicBezTo>
                  <a:cubicBezTo>
                    <a:pt x="94399" y="123"/>
                    <a:pt x="121121" y="16148"/>
                    <a:pt x="121121" y="3591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5331596" y="249919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2" y="35917"/>
                  </a:moveTo>
                  <a:cubicBezTo>
                    <a:pt x="121112" y="55685"/>
                    <a:pt x="94391" y="71709"/>
                    <a:pt x="61427" y="71709"/>
                  </a:cubicBezTo>
                  <a:cubicBezTo>
                    <a:pt x="28463" y="71709"/>
                    <a:pt x="1741" y="55685"/>
                    <a:pt x="1741" y="35917"/>
                  </a:cubicBezTo>
                  <a:cubicBezTo>
                    <a:pt x="1741" y="16150"/>
                    <a:pt x="28463" y="126"/>
                    <a:pt x="61427" y="126"/>
                  </a:cubicBezTo>
                  <a:cubicBezTo>
                    <a:pt x="94391" y="126"/>
                    <a:pt x="121112" y="16150"/>
                    <a:pt x="121112" y="3591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5791623" y="2368430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3" y="35920"/>
                  </a:moveTo>
                  <a:cubicBezTo>
                    <a:pt x="121103" y="55687"/>
                    <a:pt x="94381" y="71712"/>
                    <a:pt x="61418" y="71712"/>
                  </a:cubicBezTo>
                  <a:cubicBezTo>
                    <a:pt x="28454" y="71712"/>
                    <a:pt x="1732" y="55687"/>
                    <a:pt x="1732" y="35920"/>
                  </a:cubicBezTo>
                  <a:cubicBezTo>
                    <a:pt x="1732" y="16153"/>
                    <a:pt x="28454" y="128"/>
                    <a:pt x="61418" y="128"/>
                  </a:cubicBezTo>
                  <a:cubicBezTo>
                    <a:pt x="94381" y="128"/>
                    <a:pt x="121103" y="16153"/>
                    <a:pt x="121103" y="3592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6184123" y="225032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5" y="35922"/>
                  </a:moveTo>
                  <a:cubicBezTo>
                    <a:pt x="121095" y="55690"/>
                    <a:pt x="94374" y="71714"/>
                    <a:pt x="61410" y="71714"/>
                  </a:cubicBezTo>
                  <a:cubicBezTo>
                    <a:pt x="28446" y="71714"/>
                    <a:pt x="1724" y="55690"/>
                    <a:pt x="1724" y="35922"/>
                  </a:cubicBezTo>
                  <a:cubicBezTo>
                    <a:pt x="1724" y="16155"/>
                    <a:pt x="28446" y="131"/>
                    <a:pt x="61410" y="131"/>
                  </a:cubicBezTo>
                  <a:cubicBezTo>
                    <a:pt x="94374" y="131"/>
                    <a:pt x="121095" y="16155"/>
                    <a:pt x="121095" y="3592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6677913" y="2090037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6" y="35926"/>
                  </a:moveTo>
                  <a:cubicBezTo>
                    <a:pt x="121086" y="55693"/>
                    <a:pt x="94364" y="71717"/>
                    <a:pt x="61400" y="71717"/>
                  </a:cubicBezTo>
                  <a:cubicBezTo>
                    <a:pt x="28436" y="71717"/>
                    <a:pt x="1714" y="55693"/>
                    <a:pt x="1714" y="35926"/>
                  </a:cubicBezTo>
                  <a:cubicBezTo>
                    <a:pt x="1714" y="16158"/>
                    <a:pt x="28436" y="134"/>
                    <a:pt x="61400" y="134"/>
                  </a:cubicBezTo>
                  <a:cubicBezTo>
                    <a:pt x="94364" y="134"/>
                    <a:pt x="121086" y="16158"/>
                    <a:pt x="121086" y="3592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5217729" y="321046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15" y="35903"/>
                  </a:moveTo>
                  <a:cubicBezTo>
                    <a:pt x="121115" y="55670"/>
                    <a:pt x="94393" y="71695"/>
                    <a:pt x="61429" y="71695"/>
                  </a:cubicBezTo>
                  <a:cubicBezTo>
                    <a:pt x="28465" y="71695"/>
                    <a:pt x="1743" y="55670"/>
                    <a:pt x="1743" y="35903"/>
                  </a:cubicBezTo>
                  <a:cubicBezTo>
                    <a:pt x="1743" y="16136"/>
                    <a:pt x="28465" y="112"/>
                    <a:pt x="61429" y="112"/>
                  </a:cubicBezTo>
                  <a:cubicBezTo>
                    <a:pt x="94393" y="112"/>
                    <a:pt x="121115" y="16136"/>
                    <a:pt x="121115" y="359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5700462" y="306463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6" y="35906"/>
                  </a:moveTo>
                  <a:cubicBezTo>
                    <a:pt x="121106" y="55673"/>
                    <a:pt x="94384" y="71698"/>
                    <a:pt x="61420" y="71698"/>
                  </a:cubicBezTo>
                  <a:cubicBezTo>
                    <a:pt x="28456" y="71698"/>
                    <a:pt x="1734" y="55673"/>
                    <a:pt x="1734" y="35906"/>
                  </a:cubicBezTo>
                  <a:cubicBezTo>
                    <a:pt x="1734" y="16139"/>
                    <a:pt x="28456" y="115"/>
                    <a:pt x="61420" y="115"/>
                  </a:cubicBezTo>
                  <a:cubicBezTo>
                    <a:pt x="94384" y="115"/>
                    <a:pt x="121106" y="16139"/>
                    <a:pt x="121106" y="359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6185811" y="2925443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6" y="35909"/>
                  </a:moveTo>
                  <a:cubicBezTo>
                    <a:pt x="121096" y="55676"/>
                    <a:pt x="94374" y="71700"/>
                    <a:pt x="61410" y="71700"/>
                  </a:cubicBezTo>
                  <a:cubicBezTo>
                    <a:pt x="28446" y="71700"/>
                    <a:pt x="1725" y="55676"/>
                    <a:pt x="1725" y="35909"/>
                  </a:cubicBezTo>
                  <a:cubicBezTo>
                    <a:pt x="1725" y="16142"/>
                    <a:pt x="28446" y="117"/>
                    <a:pt x="61410" y="117"/>
                  </a:cubicBezTo>
                  <a:cubicBezTo>
                    <a:pt x="94374" y="117"/>
                    <a:pt x="121096" y="16142"/>
                    <a:pt x="121096" y="3590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6645838" y="280311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7" y="35911"/>
                  </a:moveTo>
                  <a:cubicBezTo>
                    <a:pt x="121087" y="55678"/>
                    <a:pt x="94365" y="71703"/>
                    <a:pt x="61401" y="71703"/>
                  </a:cubicBezTo>
                  <a:cubicBezTo>
                    <a:pt x="28437" y="71703"/>
                    <a:pt x="1715" y="55678"/>
                    <a:pt x="1715" y="35911"/>
                  </a:cubicBezTo>
                  <a:cubicBezTo>
                    <a:pt x="1715" y="16144"/>
                    <a:pt x="28437" y="120"/>
                    <a:pt x="61401" y="120"/>
                  </a:cubicBezTo>
                  <a:cubicBezTo>
                    <a:pt x="94365" y="120"/>
                    <a:pt x="121087" y="16144"/>
                    <a:pt x="121087" y="3591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72101" y="2685012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8" y="35914"/>
                  </a:moveTo>
                  <a:cubicBezTo>
                    <a:pt x="121078" y="55681"/>
                    <a:pt x="94356" y="71705"/>
                    <a:pt x="61393" y="71705"/>
                  </a:cubicBezTo>
                  <a:cubicBezTo>
                    <a:pt x="28429" y="71705"/>
                    <a:pt x="1707" y="55681"/>
                    <a:pt x="1707" y="35914"/>
                  </a:cubicBezTo>
                  <a:cubicBezTo>
                    <a:pt x="1707" y="16147"/>
                    <a:pt x="28429" y="122"/>
                    <a:pt x="61393" y="122"/>
                  </a:cubicBezTo>
                  <a:cubicBezTo>
                    <a:pt x="94356" y="122"/>
                    <a:pt x="121078" y="16147"/>
                    <a:pt x="121078" y="3591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7473042" y="258377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0" y="35916"/>
                  </a:moveTo>
                  <a:cubicBezTo>
                    <a:pt x="121070" y="55683"/>
                    <a:pt x="94348" y="71707"/>
                    <a:pt x="61385" y="71707"/>
                  </a:cubicBezTo>
                  <a:cubicBezTo>
                    <a:pt x="28421" y="71707"/>
                    <a:pt x="1699" y="55683"/>
                    <a:pt x="1699" y="35916"/>
                  </a:cubicBezTo>
                  <a:cubicBezTo>
                    <a:pt x="1699" y="16149"/>
                    <a:pt x="28421" y="124"/>
                    <a:pt x="61385" y="124"/>
                  </a:cubicBezTo>
                  <a:cubicBezTo>
                    <a:pt x="94348" y="124"/>
                    <a:pt x="121070" y="16149"/>
                    <a:pt x="121070" y="3591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5623703" y="333746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42" y="29795"/>
                  </a:moveTo>
                  <a:cubicBezTo>
                    <a:pt x="100742" y="46190"/>
                    <a:pt x="78579" y="59480"/>
                    <a:pt x="51239" y="59480"/>
                  </a:cubicBezTo>
                  <a:cubicBezTo>
                    <a:pt x="23899" y="59480"/>
                    <a:pt x="1735" y="46190"/>
                    <a:pt x="1735" y="29795"/>
                  </a:cubicBezTo>
                  <a:cubicBezTo>
                    <a:pt x="1735" y="13400"/>
                    <a:pt x="23899" y="109"/>
                    <a:pt x="51239" y="109"/>
                  </a:cubicBezTo>
                  <a:cubicBezTo>
                    <a:pt x="78579" y="109"/>
                    <a:pt x="100742" y="13400"/>
                    <a:pt x="100742" y="29795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6132181" y="317372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32" y="29798"/>
                  </a:moveTo>
                  <a:cubicBezTo>
                    <a:pt x="100732" y="46193"/>
                    <a:pt x="78569" y="59484"/>
                    <a:pt x="51229" y="59484"/>
                  </a:cubicBezTo>
                  <a:cubicBezTo>
                    <a:pt x="23889" y="59484"/>
                    <a:pt x="1725" y="46193"/>
                    <a:pt x="1725" y="29798"/>
                  </a:cubicBezTo>
                  <a:cubicBezTo>
                    <a:pt x="1725" y="13403"/>
                    <a:pt x="23889" y="112"/>
                    <a:pt x="51229" y="112"/>
                  </a:cubicBezTo>
                  <a:cubicBezTo>
                    <a:pt x="78569" y="112"/>
                    <a:pt x="100732" y="13403"/>
                    <a:pt x="100732" y="29798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6614913" y="3045617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22" y="29801"/>
                  </a:moveTo>
                  <a:cubicBezTo>
                    <a:pt x="100722" y="46196"/>
                    <a:pt x="78559" y="59486"/>
                    <a:pt x="51218" y="59486"/>
                  </a:cubicBezTo>
                  <a:cubicBezTo>
                    <a:pt x="23878" y="59486"/>
                    <a:pt x="1715" y="46196"/>
                    <a:pt x="1715" y="29801"/>
                  </a:cubicBezTo>
                  <a:cubicBezTo>
                    <a:pt x="1715" y="13406"/>
                    <a:pt x="23878" y="115"/>
                    <a:pt x="51218" y="115"/>
                  </a:cubicBezTo>
                  <a:cubicBezTo>
                    <a:pt x="78559" y="115"/>
                    <a:pt x="100722" y="13406"/>
                    <a:pt x="100722" y="29801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16"/>
            <p:cNvSpPr/>
            <p:nvPr/>
          </p:nvSpPr>
          <p:spPr>
            <a:xfrm>
              <a:off x="7013406" y="2906198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15" y="29803"/>
                  </a:moveTo>
                  <a:cubicBezTo>
                    <a:pt x="100715" y="46198"/>
                    <a:pt x="78551" y="59489"/>
                    <a:pt x="51211" y="59489"/>
                  </a:cubicBezTo>
                  <a:cubicBezTo>
                    <a:pt x="23871" y="59489"/>
                    <a:pt x="1708" y="46198"/>
                    <a:pt x="1708" y="29803"/>
                  </a:cubicBezTo>
                  <a:cubicBezTo>
                    <a:pt x="1708" y="13409"/>
                    <a:pt x="23871" y="118"/>
                    <a:pt x="51211" y="118"/>
                  </a:cubicBezTo>
                  <a:cubicBezTo>
                    <a:pt x="78551" y="118"/>
                    <a:pt x="100715" y="13409"/>
                    <a:pt x="100715" y="29803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16"/>
            <p:cNvSpPr/>
            <p:nvPr/>
          </p:nvSpPr>
          <p:spPr>
            <a:xfrm>
              <a:off x="7417554" y="2787150"/>
              <a:ext cx="99006" cy="59371"/>
            </a:xfrm>
            <a:custGeom>
              <a:rect b="b" l="l" r="r" t="t"/>
              <a:pathLst>
                <a:path extrusionOk="0" h="59371" w="99006">
                  <a:moveTo>
                    <a:pt x="100707" y="29806"/>
                  </a:moveTo>
                  <a:cubicBezTo>
                    <a:pt x="100707" y="46201"/>
                    <a:pt x="78543" y="59491"/>
                    <a:pt x="51203" y="59491"/>
                  </a:cubicBezTo>
                  <a:cubicBezTo>
                    <a:pt x="23863" y="59491"/>
                    <a:pt x="1700" y="46201"/>
                    <a:pt x="1700" y="29806"/>
                  </a:cubicBezTo>
                  <a:cubicBezTo>
                    <a:pt x="1700" y="13411"/>
                    <a:pt x="23863" y="120"/>
                    <a:pt x="51203" y="120"/>
                  </a:cubicBezTo>
                  <a:cubicBezTo>
                    <a:pt x="78543" y="120"/>
                    <a:pt x="100707" y="13411"/>
                    <a:pt x="100707" y="2980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16"/>
            <p:cNvSpPr/>
            <p:nvPr/>
          </p:nvSpPr>
          <p:spPr>
            <a:xfrm>
              <a:off x="5695482" y="3586325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105" y="35896"/>
                  </a:moveTo>
                  <a:cubicBezTo>
                    <a:pt x="121105" y="55663"/>
                    <a:pt x="94383" y="71687"/>
                    <a:pt x="61419" y="71687"/>
                  </a:cubicBezTo>
                  <a:cubicBezTo>
                    <a:pt x="28455" y="71687"/>
                    <a:pt x="1734" y="55663"/>
                    <a:pt x="1734" y="35896"/>
                  </a:cubicBezTo>
                  <a:cubicBezTo>
                    <a:pt x="1734" y="16129"/>
                    <a:pt x="28455" y="104"/>
                    <a:pt x="61419" y="104"/>
                  </a:cubicBezTo>
                  <a:cubicBezTo>
                    <a:pt x="94383" y="104"/>
                    <a:pt x="121105" y="16129"/>
                    <a:pt x="121105" y="35896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16"/>
            <p:cNvSpPr/>
            <p:nvPr/>
          </p:nvSpPr>
          <p:spPr>
            <a:xfrm>
              <a:off x="6119128" y="342362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97" y="35899"/>
                  </a:moveTo>
                  <a:cubicBezTo>
                    <a:pt x="121097" y="55666"/>
                    <a:pt x="94375" y="71690"/>
                    <a:pt x="61411" y="71690"/>
                  </a:cubicBezTo>
                  <a:cubicBezTo>
                    <a:pt x="28448" y="71690"/>
                    <a:pt x="1726" y="55666"/>
                    <a:pt x="1726" y="35899"/>
                  </a:cubicBezTo>
                  <a:cubicBezTo>
                    <a:pt x="1726" y="16132"/>
                    <a:pt x="28448" y="107"/>
                    <a:pt x="61411" y="107"/>
                  </a:cubicBezTo>
                  <a:cubicBezTo>
                    <a:pt x="94375" y="107"/>
                    <a:pt x="121097" y="16132"/>
                    <a:pt x="121097" y="35899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16"/>
            <p:cNvSpPr/>
            <p:nvPr/>
          </p:nvSpPr>
          <p:spPr>
            <a:xfrm>
              <a:off x="6562273" y="3292869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88" y="35902"/>
                  </a:moveTo>
                  <a:cubicBezTo>
                    <a:pt x="121088" y="55669"/>
                    <a:pt x="94366" y="71693"/>
                    <a:pt x="61403" y="71693"/>
                  </a:cubicBezTo>
                  <a:cubicBezTo>
                    <a:pt x="28439" y="71693"/>
                    <a:pt x="1717" y="55669"/>
                    <a:pt x="1717" y="35902"/>
                  </a:cubicBezTo>
                  <a:cubicBezTo>
                    <a:pt x="1717" y="16134"/>
                    <a:pt x="28439" y="110"/>
                    <a:pt x="61403" y="110"/>
                  </a:cubicBezTo>
                  <a:cubicBezTo>
                    <a:pt x="94366" y="110"/>
                    <a:pt x="121088" y="16134"/>
                    <a:pt x="121088" y="35902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6"/>
            <p:cNvSpPr/>
            <p:nvPr/>
          </p:nvSpPr>
          <p:spPr>
            <a:xfrm>
              <a:off x="7022300" y="3162108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9" y="35904"/>
                  </a:moveTo>
                  <a:cubicBezTo>
                    <a:pt x="121079" y="55671"/>
                    <a:pt x="94357" y="71696"/>
                    <a:pt x="61393" y="71696"/>
                  </a:cubicBezTo>
                  <a:cubicBezTo>
                    <a:pt x="28430" y="71696"/>
                    <a:pt x="1708" y="55671"/>
                    <a:pt x="1708" y="35904"/>
                  </a:cubicBezTo>
                  <a:cubicBezTo>
                    <a:pt x="1708" y="16137"/>
                    <a:pt x="28430" y="113"/>
                    <a:pt x="61393" y="113"/>
                  </a:cubicBezTo>
                  <a:cubicBezTo>
                    <a:pt x="94357" y="113"/>
                    <a:pt x="121079" y="16137"/>
                    <a:pt x="121079" y="35904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6"/>
            <p:cNvSpPr/>
            <p:nvPr/>
          </p:nvSpPr>
          <p:spPr>
            <a:xfrm>
              <a:off x="7414800" y="3044001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71" y="35907"/>
                  </a:moveTo>
                  <a:cubicBezTo>
                    <a:pt x="121071" y="55674"/>
                    <a:pt x="94349" y="71698"/>
                    <a:pt x="61386" y="71698"/>
                  </a:cubicBezTo>
                  <a:cubicBezTo>
                    <a:pt x="28422" y="71698"/>
                    <a:pt x="1700" y="55674"/>
                    <a:pt x="1700" y="35907"/>
                  </a:cubicBezTo>
                  <a:cubicBezTo>
                    <a:pt x="1700" y="16139"/>
                    <a:pt x="28422" y="115"/>
                    <a:pt x="61386" y="115"/>
                  </a:cubicBezTo>
                  <a:cubicBezTo>
                    <a:pt x="94349" y="115"/>
                    <a:pt x="121071" y="16139"/>
                    <a:pt x="121071" y="35907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6"/>
            <p:cNvSpPr/>
            <p:nvPr/>
          </p:nvSpPr>
          <p:spPr>
            <a:xfrm>
              <a:off x="7908590" y="2883714"/>
              <a:ext cx="119371" cy="71583"/>
            </a:xfrm>
            <a:custGeom>
              <a:rect b="b" l="l" r="r" t="t"/>
              <a:pathLst>
                <a:path extrusionOk="0" h="71583" w="119371">
                  <a:moveTo>
                    <a:pt x="121061" y="35910"/>
                  </a:moveTo>
                  <a:cubicBezTo>
                    <a:pt x="121061" y="55677"/>
                    <a:pt x="94340" y="71701"/>
                    <a:pt x="61376" y="71701"/>
                  </a:cubicBezTo>
                  <a:cubicBezTo>
                    <a:pt x="28412" y="71701"/>
                    <a:pt x="1690" y="55677"/>
                    <a:pt x="1690" y="35910"/>
                  </a:cubicBezTo>
                  <a:cubicBezTo>
                    <a:pt x="1690" y="16143"/>
                    <a:pt x="28412" y="118"/>
                    <a:pt x="61376" y="118"/>
                  </a:cubicBezTo>
                  <a:cubicBezTo>
                    <a:pt x="94340" y="118"/>
                    <a:pt x="121061" y="16143"/>
                    <a:pt x="121061" y="3591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6"/>
            <p:cNvSpPr/>
            <p:nvPr/>
          </p:nvSpPr>
          <p:spPr>
            <a:xfrm>
              <a:off x="4714157" y="2362871"/>
              <a:ext cx="2555890" cy="771570"/>
            </a:xfrm>
            <a:custGeom>
              <a:rect b="b" l="l" r="r" t="t"/>
              <a:pathLst>
                <a:path extrusionOk="0" h="771570" w="2555890">
                  <a:moveTo>
                    <a:pt x="1729" y="696536"/>
                  </a:moveTo>
                  <a:lnTo>
                    <a:pt x="2449493" y="122"/>
                  </a:lnTo>
                  <a:cubicBezTo>
                    <a:pt x="2492035" y="4616"/>
                    <a:pt x="2541666" y="-5168"/>
                    <a:pt x="2557620" y="52485"/>
                  </a:cubicBezTo>
                  <a:lnTo>
                    <a:pt x="125556" y="771692"/>
                  </a:lnTo>
                  <a:cubicBezTo>
                    <a:pt x="71872" y="751406"/>
                    <a:pt x="6371" y="735685"/>
                    <a:pt x="1729" y="6965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6"/>
            <p:cNvSpPr/>
            <p:nvPr/>
          </p:nvSpPr>
          <p:spPr>
            <a:xfrm>
              <a:off x="4701580" y="2331216"/>
              <a:ext cx="2588863" cy="835356"/>
            </a:xfrm>
            <a:custGeom>
              <a:rect b="b" l="l" r="r" t="t"/>
              <a:pathLst>
                <a:path extrusionOk="0" h="835356" w="2588863">
                  <a:moveTo>
                    <a:pt x="1729" y="699160"/>
                  </a:moveTo>
                  <a:lnTo>
                    <a:pt x="2441811" y="1073"/>
                  </a:lnTo>
                  <a:cubicBezTo>
                    <a:pt x="2517526" y="-7110"/>
                    <a:pt x="2600584" y="37990"/>
                    <a:pt x="2589611" y="116520"/>
                  </a:cubicBezTo>
                  <a:lnTo>
                    <a:pt x="133996" y="835478"/>
                  </a:lnTo>
                  <a:cubicBezTo>
                    <a:pt x="80313" y="815191"/>
                    <a:pt x="10507" y="780489"/>
                    <a:pt x="1729" y="699160"/>
                  </a:cubicBezTo>
                  <a:close/>
                </a:path>
              </a:pathLst>
            </a:custGeom>
            <a:solidFill>
              <a:srgbClr val="BA8F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4" name="Google Shape;604;p16"/>
          <p:cNvSpPr txBox="1"/>
          <p:nvPr>
            <p:ph type="title"/>
          </p:nvPr>
        </p:nvSpPr>
        <p:spPr>
          <a:xfrm>
            <a:off x="1243867" y="965000"/>
            <a:ext cx="3653700" cy="46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5" name="Google Shape;605;p16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5 One column">
  <p:cSld name="CUSTOM_5">
    <p:bg>
      <p:bgPr>
        <a:solidFill>
          <a:srgbClr val="575B5E"/>
        </a:solidFill>
      </p:bgPr>
    </p:bg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7" name="Google Shape;607;p17"/>
          <p:cNvGrpSpPr/>
          <p:nvPr/>
        </p:nvGrpSpPr>
        <p:grpSpPr>
          <a:xfrm flipH="1">
            <a:off x="9442746" y="1247145"/>
            <a:ext cx="2416217" cy="2416217"/>
            <a:chOff x="3432176" y="465597"/>
            <a:chExt cx="3030118" cy="3030118"/>
          </a:xfrm>
        </p:grpSpPr>
        <p:sp>
          <p:nvSpPr>
            <p:cNvPr id="608" name="Google Shape;608;p17"/>
            <p:cNvSpPr/>
            <p:nvPr/>
          </p:nvSpPr>
          <p:spPr>
            <a:xfrm rot="-310108">
              <a:off x="3552177" y="585598"/>
              <a:ext cx="2790116" cy="2790116"/>
            </a:xfrm>
            <a:custGeom>
              <a:rect b="b" l="l" r="r" t="t"/>
              <a:pathLst>
                <a:path extrusionOk="0" h="2792735" w="2792735">
                  <a:moveTo>
                    <a:pt x="2792735" y="1396368"/>
                  </a:moveTo>
                  <a:cubicBezTo>
                    <a:pt x="2792735" y="2167560"/>
                    <a:pt x="2167560" y="2792735"/>
                    <a:pt x="1396368" y="2792735"/>
                  </a:cubicBezTo>
                  <a:cubicBezTo>
                    <a:pt x="625175" y="2792735"/>
                    <a:pt x="0" y="2167560"/>
                    <a:pt x="0" y="1396368"/>
                  </a:cubicBezTo>
                  <a:cubicBezTo>
                    <a:pt x="0" y="625175"/>
                    <a:pt x="625175" y="0"/>
                    <a:pt x="1396368" y="0"/>
                  </a:cubicBezTo>
                  <a:cubicBezTo>
                    <a:pt x="2167560" y="0"/>
                    <a:pt x="2792735" y="625175"/>
                    <a:pt x="2792735" y="1396368"/>
                  </a:cubicBezTo>
                  <a:close/>
                </a:path>
              </a:pathLst>
            </a:custGeom>
            <a:solidFill>
              <a:srgbClr val="E2E7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3850957" y="837247"/>
              <a:ext cx="2210752" cy="2277427"/>
            </a:xfrm>
            <a:custGeom>
              <a:rect b="b" l="l" r="r" t="t"/>
              <a:pathLst>
                <a:path extrusionOk="0" h="2277427" w="2210752">
                  <a:moveTo>
                    <a:pt x="1419225" y="0"/>
                  </a:moveTo>
                  <a:cubicBezTo>
                    <a:pt x="1632585" y="0"/>
                    <a:pt x="1805940" y="173355"/>
                    <a:pt x="1805940" y="386715"/>
                  </a:cubicBezTo>
                  <a:cubicBezTo>
                    <a:pt x="1805940" y="600075"/>
                    <a:pt x="1632585" y="773430"/>
                    <a:pt x="1419225" y="773430"/>
                  </a:cubicBezTo>
                  <a:cubicBezTo>
                    <a:pt x="1205865" y="773430"/>
                    <a:pt x="1032510" y="600075"/>
                    <a:pt x="1032510" y="386715"/>
                  </a:cubicBezTo>
                  <a:cubicBezTo>
                    <a:pt x="1032510" y="173355"/>
                    <a:pt x="1205865" y="0"/>
                    <a:pt x="1419225" y="0"/>
                  </a:cubicBezTo>
                  <a:lnTo>
                    <a:pt x="1419225" y="0"/>
                  </a:lnTo>
                  <a:close/>
                  <a:moveTo>
                    <a:pt x="1221105" y="1028700"/>
                  </a:moveTo>
                  <a:cubicBezTo>
                    <a:pt x="1329690" y="1028700"/>
                    <a:pt x="1417320" y="1116330"/>
                    <a:pt x="1417320" y="1224915"/>
                  </a:cubicBezTo>
                  <a:cubicBezTo>
                    <a:pt x="1417320" y="1333500"/>
                    <a:pt x="1329690" y="1421130"/>
                    <a:pt x="1221105" y="1421130"/>
                  </a:cubicBezTo>
                  <a:cubicBezTo>
                    <a:pt x="1112520" y="1421130"/>
                    <a:pt x="1024890" y="1333500"/>
                    <a:pt x="1024890" y="1224915"/>
                  </a:cubicBezTo>
                  <a:cubicBezTo>
                    <a:pt x="1024890" y="1116330"/>
                    <a:pt x="1113473" y="1028700"/>
                    <a:pt x="1221105" y="1028700"/>
                  </a:cubicBezTo>
                  <a:lnTo>
                    <a:pt x="1221105" y="1028700"/>
                  </a:lnTo>
                  <a:close/>
                  <a:moveTo>
                    <a:pt x="318135" y="346710"/>
                  </a:moveTo>
                  <a:cubicBezTo>
                    <a:pt x="494347" y="346710"/>
                    <a:pt x="636270" y="489585"/>
                    <a:pt x="636270" y="664845"/>
                  </a:cubicBezTo>
                  <a:cubicBezTo>
                    <a:pt x="636270" y="841057"/>
                    <a:pt x="493395" y="982980"/>
                    <a:pt x="318135" y="982980"/>
                  </a:cubicBezTo>
                  <a:cubicBezTo>
                    <a:pt x="141922" y="982980"/>
                    <a:pt x="0" y="840105"/>
                    <a:pt x="0" y="664845"/>
                  </a:cubicBezTo>
                  <a:cubicBezTo>
                    <a:pt x="0" y="488632"/>
                    <a:pt x="141922" y="346710"/>
                    <a:pt x="318135" y="346710"/>
                  </a:cubicBezTo>
                  <a:lnTo>
                    <a:pt x="318135" y="346710"/>
                  </a:lnTo>
                  <a:close/>
                  <a:moveTo>
                    <a:pt x="704850" y="1469708"/>
                  </a:moveTo>
                  <a:cubicBezTo>
                    <a:pt x="927735" y="1469708"/>
                    <a:pt x="1108710" y="1650683"/>
                    <a:pt x="1108710" y="1873568"/>
                  </a:cubicBezTo>
                  <a:cubicBezTo>
                    <a:pt x="1108710" y="2096453"/>
                    <a:pt x="927735" y="2277428"/>
                    <a:pt x="704850" y="2277428"/>
                  </a:cubicBezTo>
                  <a:cubicBezTo>
                    <a:pt x="481965" y="2277428"/>
                    <a:pt x="300990" y="2096453"/>
                    <a:pt x="300990" y="1873568"/>
                  </a:cubicBezTo>
                  <a:cubicBezTo>
                    <a:pt x="300990" y="1650683"/>
                    <a:pt x="481965" y="1469708"/>
                    <a:pt x="704850" y="1469708"/>
                  </a:cubicBezTo>
                  <a:lnTo>
                    <a:pt x="704850" y="1469708"/>
                  </a:lnTo>
                  <a:close/>
                  <a:moveTo>
                    <a:pt x="1896427" y="1469708"/>
                  </a:moveTo>
                  <a:cubicBezTo>
                    <a:pt x="2031683" y="1469708"/>
                    <a:pt x="2141220" y="1579245"/>
                    <a:pt x="2141220" y="1714500"/>
                  </a:cubicBezTo>
                  <a:cubicBezTo>
                    <a:pt x="2141220" y="1849755"/>
                    <a:pt x="2031683" y="1959293"/>
                    <a:pt x="1896427" y="1959293"/>
                  </a:cubicBezTo>
                  <a:cubicBezTo>
                    <a:pt x="1761173" y="1959293"/>
                    <a:pt x="1651635" y="1849755"/>
                    <a:pt x="1651635" y="1714500"/>
                  </a:cubicBezTo>
                  <a:cubicBezTo>
                    <a:pt x="1651635" y="1579245"/>
                    <a:pt x="1761173" y="1469708"/>
                    <a:pt x="1896427" y="1469708"/>
                  </a:cubicBezTo>
                  <a:lnTo>
                    <a:pt x="1896427" y="1469708"/>
                  </a:lnTo>
                  <a:close/>
                  <a:moveTo>
                    <a:pt x="2048827" y="892493"/>
                  </a:moveTo>
                  <a:cubicBezTo>
                    <a:pt x="2138362" y="892493"/>
                    <a:pt x="2210753" y="964882"/>
                    <a:pt x="2210753" y="1054418"/>
                  </a:cubicBezTo>
                  <a:cubicBezTo>
                    <a:pt x="2210753" y="1143953"/>
                    <a:pt x="2138362" y="1216343"/>
                    <a:pt x="2048827" y="1216343"/>
                  </a:cubicBezTo>
                  <a:cubicBezTo>
                    <a:pt x="1959293" y="1216343"/>
                    <a:pt x="1886902" y="1143953"/>
                    <a:pt x="1886902" y="1054418"/>
                  </a:cubicBezTo>
                  <a:cubicBezTo>
                    <a:pt x="1886902" y="964882"/>
                    <a:pt x="1959293" y="892493"/>
                    <a:pt x="2048827" y="892493"/>
                  </a:cubicBezTo>
                  <a:close/>
                </a:path>
              </a:pathLst>
            </a:custGeom>
            <a:solidFill>
              <a:srgbClr val="CCD4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0" name="Google Shape;610;p17"/>
          <p:cNvSpPr/>
          <p:nvPr/>
        </p:nvSpPr>
        <p:spPr>
          <a:xfrm flipH="1">
            <a:off x="-12049" y="1772227"/>
            <a:ext cx="12196724" cy="4970892"/>
          </a:xfrm>
          <a:custGeom>
            <a:rect b="b" l="l" r="r" t="t"/>
            <a:pathLst>
              <a:path extrusionOk="0" h="2317432" w="6278880">
                <a:moveTo>
                  <a:pt x="6278880" y="134303"/>
                </a:moveTo>
                <a:lnTo>
                  <a:pt x="6278880" y="1722120"/>
                </a:lnTo>
                <a:cubicBezTo>
                  <a:pt x="6151245" y="1867852"/>
                  <a:pt x="5963603" y="1960245"/>
                  <a:pt x="5754053" y="1960245"/>
                </a:cubicBezTo>
                <a:cubicBezTo>
                  <a:pt x="5624513" y="1960245"/>
                  <a:pt x="5504498" y="1925002"/>
                  <a:pt x="5400675" y="1864043"/>
                </a:cubicBezTo>
                <a:cubicBezTo>
                  <a:pt x="5351145" y="2122170"/>
                  <a:pt x="5124450" y="2317433"/>
                  <a:pt x="4852035" y="2317433"/>
                </a:cubicBezTo>
                <a:cubicBezTo>
                  <a:pt x="4687253" y="2317433"/>
                  <a:pt x="4539615" y="2245995"/>
                  <a:pt x="4437698" y="2133600"/>
                </a:cubicBezTo>
                <a:cubicBezTo>
                  <a:pt x="4341495" y="2185035"/>
                  <a:pt x="4231958" y="2214563"/>
                  <a:pt x="4115753" y="2214563"/>
                </a:cubicBezTo>
                <a:cubicBezTo>
                  <a:pt x="3740468" y="2214563"/>
                  <a:pt x="3435668" y="1909763"/>
                  <a:pt x="3435668" y="1534477"/>
                </a:cubicBezTo>
                <a:cubicBezTo>
                  <a:pt x="3435668" y="1455420"/>
                  <a:pt x="3449003" y="1379220"/>
                  <a:pt x="3474720" y="1307783"/>
                </a:cubicBezTo>
                <a:cubicBezTo>
                  <a:pt x="3463290" y="1299210"/>
                  <a:pt x="3452813" y="1289685"/>
                  <a:pt x="3443288" y="1279208"/>
                </a:cubicBezTo>
                <a:cubicBezTo>
                  <a:pt x="3343275" y="1344930"/>
                  <a:pt x="3224213" y="1383030"/>
                  <a:pt x="3095625" y="1383030"/>
                </a:cubicBezTo>
                <a:cubicBezTo>
                  <a:pt x="3039428" y="1383030"/>
                  <a:pt x="2984183" y="1375410"/>
                  <a:pt x="2931795" y="1362075"/>
                </a:cubicBezTo>
                <a:cubicBezTo>
                  <a:pt x="2834640" y="1545908"/>
                  <a:pt x="2641283" y="1670685"/>
                  <a:pt x="2419350" y="1670685"/>
                </a:cubicBezTo>
                <a:cubicBezTo>
                  <a:pt x="2180273" y="1670685"/>
                  <a:pt x="1974533" y="1525905"/>
                  <a:pt x="1885950" y="1319213"/>
                </a:cubicBezTo>
                <a:cubicBezTo>
                  <a:pt x="1864043" y="1339215"/>
                  <a:pt x="1839278" y="1357313"/>
                  <a:pt x="1813560" y="1373505"/>
                </a:cubicBezTo>
                <a:cubicBezTo>
                  <a:pt x="1827848" y="1420178"/>
                  <a:pt x="1835468" y="1469708"/>
                  <a:pt x="1835468" y="1522095"/>
                </a:cubicBezTo>
                <a:cubicBezTo>
                  <a:pt x="1835468" y="1802130"/>
                  <a:pt x="1608773" y="2029777"/>
                  <a:pt x="1327785" y="2029777"/>
                </a:cubicBezTo>
                <a:cubicBezTo>
                  <a:pt x="1108710" y="2029777"/>
                  <a:pt x="922020" y="1890713"/>
                  <a:pt x="851535" y="1696402"/>
                </a:cubicBezTo>
                <a:cubicBezTo>
                  <a:pt x="785813" y="1719263"/>
                  <a:pt x="715328" y="1731645"/>
                  <a:pt x="641985" y="1731645"/>
                </a:cubicBezTo>
                <a:cubicBezTo>
                  <a:pt x="286703" y="1730693"/>
                  <a:pt x="0" y="1444943"/>
                  <a:pt x="0" y="1091565"/>
                </a:cubicBezTo>
                <a:cubicBezTo>
                  <a:pt x="0" y="988695"/>
                  <a:pt x="24765" y="890588"/>
                  <a:pt x="67628" y="804863"/>
                </a:cubicBezTo>
                <a:cubicBezTo>
                  <a:pt x="45720" y="813435"/>
                  <a:pt x="22860" y="821055"/>
                  <a:pt x="0" y="826770"/>
                </a:cubicBezTo>
                <a:lnTo>
                  <a:pt x="0" y="0"/>
                </a:lnTo>
                <a:cubicBezTo>
                  <a:pt x="188595" y="42863"/>
                  <a:pt x="329565" y="211455"/>
                  <a:pt x="329565" y="413385"/>
                </a:cubicBezTo>
                <a:cubicBezTo>
                  <a:pt x="329565" y="459105"/>
                  <a:pt x="321945" y="502920"/>
                  <a:pt x="308610" y="544830"/>
                </a:cubicBezTo>
                <a:cubicBezTo>
                  <a:pt x="404813" y="485775"/>
                  <a:pt x="519113" y="452438"/>
                  <a:pt x="640080" y="452438"/>
                </a:cubicBezTo>
                <a:cubicBezTo>
                  <a:pt x="858203" y="452438"/>
                  <a:pt x="1050608" y="561023"/>
                  <a:pt x="1165860" y="727710"/>
                </a:cubicBezTo>
                <a:cubicBezTo>
                  <a:pt x="1248728" y="593408"/>
                  <a:pt x="1397318" y="502920"/>
                  <a:pt x="1566863" y="502920"/>
                </a:cubicBezTo>
                <a:cubicBezTo>
                  <a:pt x="1735455" y="502920"/>
                  <a:pt x="1884045" y="591503"/>
                  <a:pt x="1966913" y="725805"/>
                </a:cubicBezTo>
                <a:cubicBezTo>
                  <a:pt x="2073593" y="595313"/>
                  <a:pt x="2235518" y="511492"/>
                  <a:pt x="2417445" y="511492"/>
                </a:cubicBezTo>
                <a:cubicBezTo>
                  <a:pt x="2446973" y="511492"/>
                  <a:pt x="2475548" y="513398"/>
                  <a:pt x="2503170" y="518160"/>
                </a:cubicBezTo>
                <a:cubicBezTo>
                  <a:pt x="2595563" y="282892"/>
                  <a:pt x="2825115" y="116205"/>
                  <a:pt x="3093720" y="116205"/>
                </a:cubicBezTo>
                <a:cubicBezTo>
                  <a:pt x="3423285" y="116205"/>
                  <a:pt x="3694748" y="367665"/>
                  <a:pt x="3725228" y="689610"/>
                </a:cubicBezTo>
                <a:cubicBezTo>
                  <a:pt x="3841433" y="701040"/>
                  <a:pt x="3941445" y="769620"/>
                  <a:pt x="3995738" y="866775"/>
                </a:cubicBezTo>
                <a:cubicBezTo>
                  <a:pt x="4034790" y="860108"/>
                  <a:pt x="4073843" y="856298"/>
                  <a:pt x="4114800" y="856298"/>
                </a:cubicBezTo>
                <a:cubicBezTo>
                  <a:pt x="4374833" y="856298"/>
                  <a:pt x="4601528" y="1002983"/>
                  <a:pt x="4715828" y="1218248"/>
                </a:cubicBezTo>
                <a:cubicBezTo>
                  <a:pt x="4759643" y="1207770"/>
                  <a:pt x="4805363" y="1201103"/>
                  <a:pt x="4852035" y="1201103"/>
                </a:cubicBezTo>
                <a:cubicBezTo>
                  <a:pt x="4925378" y="1201103"/>
                  <a:pt x="4994910" y="1215390"/>
                  <a:pt x="5058728" y="1241108"/>
                </a:cubicBezTo>
                <a:cubicBezTo>
                  <a:pt x="5072063" y="868680"/>
                  <a:pt x="5378768" y="570548"/>
                  <a:pt x="5754053" y="570548"/>
                </a:cubicBezTo>
                <a:cubicBezTo>
                  <a:pt x="5767388" y="570548"/>
                  <a:pt x="5780723" y="570548"/>
                  <a:pt x="5793105" y="571500"/>
                </a:cubicBezTo>
                <a:cubicBezTo>
                  <a:pt x="5843588" y="338138"/>
                  <a:pt x="6037898" y="159068"/>
                  <a:pt x="6278880" y="134303"/>
                </a:cubicBezTo>
                <a:close/>
              </a:path>
            </a:pathLst>
          </a:custGeom>
          <a:solidFill>
            <a:srgbClr val="FFFFFF">
              <a:alpha val="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1" name="Google Shape;611;p17"/>
          <p:cNvGrpSpPr/>
          <p:nvPr/>
        </p:nvGrpSpPr>
        <p:grpSpPr>
          <a:xfrm flipH="1">
            <a:off x="8998696" y="3311739"/>
            <a:ext cx="1139189" cy="1517680"/>
            <a:chOff x="4955857" y="3380421"/>
            <a:chExt cx="1139189" cy="1517680"/>
          </a:xfrm>
        </p:grpSpPr>
        <p:sp>
          <p:nvSpPr>
            <p:cNvPr id="612" name="Google Shape;612;p17"/>
            <p:cNvSpPr/>
            <p:nvPr/>
          </p:nvSpPr>
          <p:spPr>
            <a:xfrm>
              <a:off x="5476874" y="3380421"/>
              <a:ext cx="98107" cy="1415415"/>
            </a:xfrm>
            <a:custGeom>
              <a:rect b="b" l="l" r="r" t="t"/>
              <a:pathLst>
                <a:path extrusionOk="0" h="1415415" w="98107">
                  <a:moveTo>
                    <a:pt x="48578" y="0"/>
                  </a:moveTo>
                  <a:lnTo>
                    <a:pt x="73343" y="707708"/>
                  </a:lnTo>
                  <a:lnTo>
                    <a:pt x="98107" y="1415415"/>
                  </a:lnTo>
                  <a:lnTo>
                    <a:pt x="48578" y="1415415"/>
                  </a:lnTo>
                  <a:lnTo>
                    <a:pt x="0" y="1415415"/>
                  </a:lnTo>
                  <a:lnTo>
                    <a:pt x="24765" y="707708"/>
                  </a:ln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5309234" y="3380421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216218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3" y="454343"/>
                    <a:pt x="226695" y="268605"/>
                    <a:pt x="216218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5524193" y="3380421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1259" y="0"/>
                  </a:moveTo>
                  <a:cubicBezTo>
                    <a:pt x="36501" y="184785"/>
                    <a:pt x="85079" y="311468"/>
                    <a:pt x="217476" y="371475"/>
                  </a:cubicBezTo>
                  <a:cubicBezTo>
                    <a:pt x="33644" y="454343"/>
                    <a:pt x="-8266" y="268605"/>
                    <a:pt x="1259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5247321" y="3542346"/>
              <a:ext cx="280003" cy="505073"/>
            </a:xfrm>
            <a:custGeom>
              <a:rect b="b" l="l" r="r" t="t"/>
              <a:pathLst>
                <a:path extrusionOk="0" h="505073" w="280003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8"/>
                  </a:cubicBezTo>
                  <a:cubicBezTo>
                    <a:pt x="237172" y="586740"/>
                    <a:pt x="291465" y="346710"/>
                    <a:pt x="27813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5523809" y="3542346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1642" y="0"/>
                  </a:moveTo>
                  <a:cubicBezTo>
                    <a:pt x="46409" y="238125"/>
                    <a:pt x="109274" y="401003"/>
                    <a:pt x="279772" y="479108"/>
                  </a:cubicBezTo>
                  <a:cubicBezTo>
                    <a:pt x="43552" y="586740"/>
                    <a:pt x="-10741" y="346710"/>
                    <a:pt x="1642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5174932" y="3711892"/>
              <a:ext cx="352726" cy="505073"/>
            </a:xfrm>
            <a:custGeom>
              <a:rect b="b" l="l" r="r" t="t"/>
              <a:pathLst>
                <a:path extrusionOk="0" h="505073" w="352726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2" y="346710"/>
                    <a:pt x="35052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5523265" y="3711892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5174932" y="4030979"/>
              <a:ext cx="352726" cy="505073"/>
            </a:xfrm>
            <a:custGeom>
              <a:rect b="b" l="l" r="r" t="t"/>
              <a:pathLst>
                <a:path extrusionOk="0" h="505073" w="352726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2" y="346710"/>
                    <a:pt x="35052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5523265" y="4030979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4998719" y="4211002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526733" y="0"/>
                  </a:moveTo>
                  <a:cubicBezTo>
                    <a:pt x="441960" y="238125"/>
                    <a:pt x="322897" y="401003"/>
                    <a:pt x="0" y="479107"/>
                  </a:cubicBezTo>
                  <a:cubicBezTo>
                    <a:pt x="447675" y="586740"/>
                    <a:pt x="551498" y="345757"/>
                    <a:pt x="526733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5522257" y="4211002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3195" y="0"/>
                  </a:moveTo>
                  <a:cubicBezTo>
                    <a:pt x="87967" y="238125"/>
                    <a:pt x="207030" y="401003"/>
                    <a:pt x="529927" y="479107"/>
                  </a:cubicBezTo>
                  <a:cubicBezTo>
                    <a:pt x="82252" y="586740"/>
                    <a:pt x="-20618" y="345757"/>
                    <a:pt x="3195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4955857" y="4351971"/>
              <a:ext cx="573268" cy="546130"/>
            </a:xfrm>
            <a:custGeom>
              <a:rect b="b" l="l" r="r" t="t"/>
              <a:pathLst>
                <a:path extrusionOk="0" h="546130" w="573268">
                  <a:moveTo>
                    <a:pt x="569595" y="0"/>
                  </a:moveTo>
                  <a:cubicBezTo>
                    <a:pt x="477202" y="257175"/>
                    <a:pt x="349567" y="434340"/>
                    <a:pt x="0" y="518160"/>
                  </a:cubicBezTo>
                  <a:cubicBezTo>
                    <a:pt x="484823" y="634365"/>
                    <a:pt x="596265" y="374333"/>
                    <a:pt x="569595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17"/>
            <p:cNvSpPr/>
            <p:nvPr/>
          </p:nvSpPr>
          <p:spPr>
            <a:xfrm>
              <a:off x="5522009" y="4351971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3443" y="0"/>
                  </a:moveTo>
                  <a:cubicBezTo>
                    <a:pt x="95835" y="257175"/>
                    <a:pt x="223470" y="434340"/>
                    <a:pt x="573038" y="518160"/>
                  </a:cubicBezTo>
                  <a:cubicBezTo>
                    <a:pt x="89168" y="634365"/>
                    <a:pt x="-22275" y="374333"/>
                    <a:pt x="3443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5" name="Google Shape;625;p17"/>
          <p:cNvGrpSpPr/>
          <p:nvPr/>
        </p:nvGrpSpPr>
        <p:grpSpPr>
          <a:xfrm flipH="1">
            <a:off x="8608171" y="3564152"/>
            <a:ext cx="1139189" cy="1517680"/>
            <a:chOff x="5346382" y="3632834"/>
            <a:chExt cx="1139189" cy="1517680"/>
          </a:xfrm>
        </p:grpSpPr>
        <p:sp>
          <p:nvSpPr>
            <p:cNvPr id="626" name="Google Shape;626;p17"/>
            <p:cNvSpPr/>
            <p:nvPr/>
          </p:nvSpPr>
          <p:spPr>
            <a:xfrm>
              <a:off x="5867399" y="3632834"/>
              <a:ext cx="98107" cy="1415415"/>
            </a:xfrm>
            <a:custGeom>
              <a:rect b="b" l="l" r="r" t="t"/>
              <a:pathLst>
                <a:path extrusionOk="0" h="1415415" w="98107">
                  <a:moveTo>
                    <a:pt x="48578" y="0"/>
                  </a:moveTo>
                  <a:lnTo>
                    <a:pt x="73343" y="707708"/>
                  </a:lnTo>
                  <a:lnTo>
                    <a:pt x="98107" y="1415415"/>
                  </a:lnTo>
                  <a:lnTo>
                    <a:pt x="48578" y="1415415"/>
                  </a:lnTo>
                  <a:lnTo>
                    <a:pt x="0" y="1415415"/>
                  </a:lnTo>
                  <a:lnTo>
                    <a:pt x="23813" y="707708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5699759" y="3632834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216218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3" y="454343"/>
                    <a:pt x="226695" y="268605"/>
                    <a:pt x="216218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5914718" y="3632834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1259" y="0"/>
                  </a:moveTo>
                  <a:cubicBezTo>
                    <a:pt x="36501" y="184785"/>
                    <a:pt x="85079" y="311468"/>
                    <a:pt x="217476" y="371475"/>
                  </a:cubicBezTo>
                  <a:cubicBezTo>
                    <a:pt x="33644" y="454343"/>
                    <a:pt x="-8266" y="268605"/>
                    <a:pt x="1259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5637846" y="3794759"/>
              <a:ext cx="279982" cy="505073"/>
            </a:xfrm>
            <a:custGeom>
              <a:rect b="b" l="l" r="r" t="t"/>
              <a:pathLst>
                <a:path extrusionOk="0" h="505073" w="279982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8"/>
                  </a:cubicBezTo>
                  <a:cubicBezTo>
                    <a:pt x="236220" y="586740"/>
                    <a:pt x="291465" y="346710"/>
                    <a:pt x="27813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5914334" y="3794759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1642" y="0"/>
                  </a:moveTo>
                  <a:cubicBezTo>
                    <a:pt x="46409" y="238125"/>
                    <a:pt x="109274" y="401003"/>
                    <a:pt x="279772" y="479108"/>
                  </a:cubicBezTo>
                  <a:cubicBezTo>
                    <a:pt x="43552" y="586740"/>
                    <a:pt x="-10741" y="346710"/>
                    <a:pt x="164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5565456" y="3965256"/>
              <a:ext cx="352727" cy="505009"/>
            </a:xfrm>
            <a:custGeom>
              <a:rect b="b" l="l" r="r" t="t"/>
              <a:pathLst>
                <a:path extrusionOk="0" h="505009" w="352727">
                  <a:moveTo>
                    <a:pt x="350520" y="0"/>
                  </a:moveTo>
                  <a:cubicBezTo>
                    <a:pt x="294323" y="238125"/>
                    <a:pt x="215265" y="401003"/>
                    <a:pt x="0" y="479108"/>
                  </a:cubicBezTo>
                  <a:cubicBezTo>
                    <a:pt x="298133" y="586740"/>
                    <a:pt x="366713" y="345758"/>
                    <a:pt x="35052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5913790" y="3965256"/>
              <a:ext cx="352706" cy="505009"/>
            </a:xfrm>
            <a:custGeom>
              <a:rect b="b" l="l" r="r" t="t"/>
              <a:pathLst>
                <a:path extrusionOk="0" h="505009" w="352706">
                  <a:moveTo>
                    <a:pt x="2187" y="0"/>
                  </a:moveTo>
                  <a:cubicBezTo>
                    <a:pt x="58384" y="238125"/>
                    <a:pt x="137441" y="401003"/>
                    <a:pt x="352706" y="479108"/>
                  </a:cubicBezTo>
                  <a:cubicBezTo>
                    <a:pt x="55527" y="586740"/>
                    <a:pt x="-14006" y="345758"/>
                    <a:pt x="2187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5565456" y="4283392"/>
              <a:ext cx="352727" cy="505073"/>
            </a:xfrm>
            <a:custGeom>
              <a:rect b="b" l="l" r="r" t="t"/>
              <a:pathLst>
                <a:path extrusionOk="0" h="505073" w="352727">
                  <a:moveTo>
                    <a:pt x="350520" y="0"/>
                  </a:moveTo>
                  <a:cubicBezTo>
                    <a:pt x="294323" y="238125"/>
                    <a:pt x="215265" y="401002"/>
                    <a:pt x="0" y="479107"/>
                  </a:cubicBezTo>
                  <a:cubicBezTo>
                    <a:pt x="298133" y="586740"/>
                    <a:pt x="366713" y="346710"/>
                    <a:pt x="35052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17"/>
            <p:cNvSpPr/>
            <p:nvPr/>
          </p:nvSpPr>
          <p:spPr>
            <a:xfrm>
              <a:off x="5913790" y="4283392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2187" y="0"/>
                  </a:moveTo>
                  <a:cubicBezTo>
                    <a:pt x="58384" y="238125"/>
                    <a:pt x="137441" y="401002"/>
                    <a:pt x="352706" y="479107"/>
                  </a:cubicBezTo>
                  <a:cubicBezTo>
                    <a:pt x="55527" y="586740"/>
                    <a:pt x="-14006" y="346710"/>
                    <a:pt x="2187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17"/>
            <p:cNvSpPr/>
            <p:nvPr/>
          </p:nvSpPr>
          <p:spPr>
            <a:xfrm>
              <a:off x="5389244" y="4463414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526733" y="0"/>
                  </a:moveTo>
                  <a:cubicBezTo>
                    <a:pt x="441960" y="238125"/>
                    <a:pt x="322898" y="401003"/>
                    <a:pt x="0" y="479107"/>
                  </a:cubicBezTo>
                  <a:cubicBezTo>
                    <a:pt x="447675" y="586740"/>
                    <a:pt x="551498" y="345757"/>
                    <a:pt x="526733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5912782" y="4463414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3195" y="0"/>
                  </a:moveTo>
                  <a:cubicBezTo>
                    <a:pt x="87967" y="238125"/>
                    <a:pt x="207030" y="401003"/>
                    <a:pt x="529927" y="479107"/>
                  </a:cubicBezTo>
                  <a:cubicBezTo>
                    <a:pt x="82252" y="586740"/>
                    <a:pt x="-20618" y="345757"/>
                    <a:pt x="3195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5346382" y="4604384"/>
              <a:ext cx="573247" cy="546130"/>
            </a:xfrm>
            <a:custGeom>
              <a:rect b="b" l="l" r="r" t="t"/>
              <a:pathLst>
                <a:path extrusionOk="0" h="546130" w="573247">
                  <a:moveTo>
                    <a:pt x="569595" y="0"/>
                  </a:moveTo>
                  <a:cubicBezTo>
                    <a:pt x="477202" y="257175"/>
                    <a:pt x="349567" y="434340"/>
                    <a:pt x="0" y="518160"/>
                  </a:cubicBezTo>
                  <a:cubicBezTo>
                    <a:pt x="483870" y="634365"/>
                    <a:pt x="596265" y="374333"/>
                    <a:pt x="569595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5912534" y="4604384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3443" y="0"/>
                  </a:moveTo>
                  <a:cubicBezTo>
                    <a:pt x="95835" y="257175"/>
                    <a:pt x="223470" y="434340"/>
                    <a:pt x="573038" y="518160"/>
                  </a:cubicBezTo>
                  <a:cubicBezTo>
                    <a:pt x="89168" y="634365"/>
                    <a:pt x="-22275" y="374333"/>
                    <a:pt x="3443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9" name="Google Shape;639;p17"/>
          <p:cNvGrpSpPr/>
          <p:nvPr/>
        </p:nvGrpSpPr>
        <p:grpSpPr>
          <a:xfrm flipH="1">
            <a:off x="7552801" y="3435564"/>
            <a:ext cx="996314" cy="1327585"/>
            <a:chOff x="6544627" y="3504246"/>
            <a:chExt cx="996314" cy="1327585"/>
          </a:xfrm>
        </p:grpSpPr>
        <p:sp>
          <p:nvSpPr>
            <p:cNvPr id="640" name="Google Shape;640;p17"/>
            <p:cNvSpPr/>
            <p:nvPr/>
          </p:nvSpPr>
          <p:spPr>
            <a:xfrm>
              <a:off x="6999921" y="3504246"/>
              <a:ext cx="85725" cy="1238250"/>
            </a:xfrm>
            <a:custGeom>
              <a:rect b="b" l="l" r="r" t="t"/>
              <a:pathLst>
                <a:path extrusionOk="0" h="1238250" w="85725">
                  <a:moveTo>
                    <a:pt x="42863" y="0"/>
                  </a:moveTo>
                  <a:lnTo>
                    <a:pt x="63818" y="619125"/>
                  </a:lnTo>
                  <a:lnTo>
                    <a:pt x="85725" y="1238250"/>
                  </a:lnTo>
                  <a:lnTo>
                    <a:pt x="42863" y="1238250"/>
                  </a:lnTo>
                  <a:lnTo>
                    <a:pt x="0" y="1238250"/>
                  </a:lnTo>
                  <a:lnTo>
                    <a:pt x="20955" y="619125"/>
                  </a:ln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6854189" y="3504246"/>
              <a:ext cx="189743" cy="342549"/>
            </a:xfrm>
            <a:custGeom>
              <a:rect b="b" l="l" r="r" t="t"/>
              <a:pathLst>
                <a:path extrusionOk="0" h="342549" w="189743">
                  <a:moveTo>
                    <a:pt x="188595" y="0"/>
                  </a:moveTo>
                  <a:cubicBezTo>
                    <a:pt x="158115" y="160972"/>
                    <a:pt x="115253" y="272415"/>
                    <a:pt x="0" y="324803"/>
                  </a:cubicBezTo>
                  <a:cubicBezTo>
                    <a:pt x="160020" y="398145"/>
                    <a:pt x="197167" y="235268"/>
                    <a:pt x="188595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17"/>
            <p:cNvSpPr/>
            <p:nvPr/>
          </p:nvSpPr>
          <p:spPr>
            <a:xfrm>
              <a:off x="7041635" y="3504246"/>
              <a:ext cx="189743" cy="342549"/>
            </a:xfrm>
            <a:custGeom>
              <a:rect b="b" l="l" r="r" t="t"/>
              <a:pathLst>
                <a:path extrusionOk="0" h="342549" w="189743">
                  <a:moveTo>
                    <a:pt x="1148" y="0"/>
                  </a:moveTo>
                  <a:cubicBezTo>
                    <a:pt x="31629" y="160972"/>
                    <a:pt x="74491" y="272415"/>
                    <a:pt x="189744" y="324803"/>
                  </a:cubicBezTo>
                  <a:cubicBezTo>
                    <a:pt x="29723" y="398145"/>
                    <a:pt x="-7424" y="235268"/>
                    <a:pt x="1148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17"/>
            <p:cNvSpPr/>
            <p:nvPr/>
          </p:nvSpPr>
          <p:spPr>
            <a:xfrm>
              <a:off x="6798944" y="3646169"/>
              <a:ext cx="245396" cy="441837"/>
            </a:xfrm>
            <a:custGeom>
              <a:rect b="b" l="l" r="r" t="t"/>
              <a:pathLst>
                <a:path extrusionOk="0" h="441837" w="245396">
                  <a:moveTo>
                    <a:pt x="243840" y="0"/>
                  </a:moveTo>
                  <a:cubicBezTo>
                    <a:pt x="204788" y="207645"/>
                    <a:pt x="149543" y="351473"/>
                    <a:pt x="0" y="419100"/>
                  </a:cubicBezTo>
                  <a:cubicBezTo>
                    <a:pt x="206693" y="513398"/>
                    <a:pt x="255270" y="302895"/>
                    <a:pt x="24384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7041207" y="3646169"/>
              <a:ext cx="245417" cy="441837"/>
            </a:xfrm>
            <a:custGeom>
              <a:rect b="b" l="l" r="r" t="t"/>
              <a:pathLst>
                <a:path extrusionOk="0" h="441837" w="245417">
                  <a:moveTo>
                    <a:pt x="1577" y="0"/>
                  </a:moveTo>
                  <a:cubicBezTo>
                    <a:pt x="40630" y="207645"/>
                    <a:pt x="95875" y="351473"/>
                    <a:pt x="245417" y="419100"/>
                  </a:cubicBezTo>
                  <a:cubicBezTo>
                    <a:pt x="37773" y="513398"/>
                    <a:pt x="-9852" y="302895"/>
                    <a:pt x="1577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17"/>
            <p:cNvSpPr/>
            <p:nvPr/>
          </p:nvSpPr>
          <p:spPr>
            <a:xfrm>
              <a:off x="6736079" y="3794759"/>
              <a:ext cx="308664" cy="441837"/>
            </a:xfrm>
            <a:custGeom>
              <a:rect b="b" l="l" r="r" t="t"/>
              <a:pathLst>
                <a:path extrusionOk="0" h="441837" w="308664">
                  <a:moveTo>
                    <a:pt x="306705" y="0"/>
                  </a:moveTo>
                  <a:cubicBezTo>
                    <a:pt x="257175" y="207645"/>
                    <a:pt x="187642" y="351472"/>
                    <a:pt x="0" y="419100"/>
                  </a:cubicBezTo>
                  <a:cubicBezTo>
                    <a:pt x="260985" y="513397"/>
                    <a:pt x="320992" y="302895"/>
                    <a:pt x="306705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17"/>
            <p:cNvSpPr/>
            <p:nvPr/>
          </p:nvSpPr>
          <p:spPr>
            <a:xfrm>
              <a:off x="7040824" y="3794759"/>
              <a:ext cx="308665" cy="441837"/>
            </a:xfrm>
            <a:custGeom>
              <a:rect b="b" l="l" r="r" t="t"/>
              <a:pathLst>
                <a:path extrusionOk="0" h="441837" w="308665">
                  <a:moveTo>
                    <a:pt x="1960" y="0"/>
                  </a:moveTo>
                  <a:cubicBezTo>
                    <a:pt x="51490" y="207645"/>
                    <a:pt x="121023" y="351472"/>
                    <a:pt x="308665" y="419100"/>
                  </a:cubicBezTo>
                  <a:cubicBezTo>
                    <a:pt x="47680" y="513397"/>
                    <a:pt x="-12327" y="302895"/>
                    <a:pt x="196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17"/>
            <p:cNvSpPr/>
            <p:nvPr/>
          </p:nvSpPr>
          <p:spPr>
            <a:xfrm>
              <a:off x="6736079" y="4073842"/>
              <a:ext cx="308664" cy="441510"/>
            </a:xfrm>
            <a:custGeom>
              <a:rect b="b" l="l" r="r" t="t"/>
              <a:pathLst>
                <a:path extrusionOk="0" h="441510" w="308664">
                  <a:moveTo>
                    <a:pt x="306705" y="0"/>
                  </a:moveTo>
                  <a:cubicBezTo>
                    <a:pt x="257175" y="207645"/>
                    <a:pt x="187642" y="351472"/>
                    <a:pt x="0" y="419100"/>
                  </a:cubicBezTo>
                  <a:cubicBezTo>
                    <a:pt x="260985" y="512445"/>
                    <a:pt x="320992" y="302895"/>
                    <a:pt x="306705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17"/>
            <p:cNvSpPr/>
            <p:nvPr/>
          </p:nvSpPr>
          <p:spPr>
            <a:xfrm>
              <a:off x="7040824" y="4073842"/>
              <a:ext cx="308665" cy="441510"/>
            </a:xfrm>
            <a:custGeom>
              <a:rect b="b" l="l" r="r" t="t"/>
              <a:pathLst>
                <a:path extrusionOk="0" h="441510" w="308665">
                  <a:moveTo>
                    <a:pt x="1960" y="0"/>
                  </a:moveTo>
                  <a:cubicBezTo>
                    <a:pt x="51490" y="207645"/>
                    <a:pt x="121023" y="351472"/>
                    <a:pt x="308665" y="419100"/>
                  </a:cubicBezTo>
                  <a:cubicBezTo>
                    <a:pt x="47680" y="512445"/>
                    <a:pt x="-12327" y="302895"/>
                    <a:pt x="196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6581774" y="4231004"/>
              <a:ext cx="463823" cy="441837"/>
            </a:xfrm>
            <a:custGeom>
              <a:rect b="b" l="l" r="r" t="t"/>
              <a:pathLst>
                <a:path extrusionOk="0" h="441837" w="463823">
                  <a:moveTo>
                    <a:pt x="461010" y="0"/>
                  </a:moveTo>
                  <a:cubicBezTo>
                    <a:pt x="386715" y="207645"/>
                    <a:pt x="282893" y="351472"/>
                    <a:pt x="0" y="419100"/>
                  </a:cubicBezTo>
                  <a:cubicBezTo>
                    <a:pt x="391478" y="513397"/>
                    <a:pt x="481965" y="302895"/>
                    <a:pt x="46101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17"/>
            <p:cNvSpPr/>
            <p:nvPr/>
          </p:nvSpPr>
          <p:spPr>
            <a:xfrm>
              <a:off x="7039950" y="4231004"/>
              <a:ext cx="463844" cy="441837"/>
            </a:xfrm>
            <a:custGeom>
              <a:rect b="b" l="l" r="r" t="t"/>
              <a:pathLst>
                <a:path extrusionOk="0" h="441837" w="463844">
                  <a:moveTo>
                    <a:pt x="2834" y="0"/>
                  </a:moveTo>
                  <a:cubicBezTo>
                    <a:pt x="77129" y="207645"/>
                    <a:pt x="180952" y="351472"/>
                    <a:pt x="463844" y="419100"/>
                  </a:cubicBezTo>
                  <a:cubicBezTo>
                    <a:pt x="71414" y="513397"/>
                    <a:pt x="-18121" y="302895"/>
                    <a:pt x="2834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17"/>
            <p:cNvSpPr/>
            <p:nvPr/>
          </p:nvSpPr>
          <p:spPr>
            <a:xfrm>
              <a:off x="6544627" y="4353877"/>
              <a:ext cx="501243" cy="477954"/>
            </a:xfrm>
            <a:custGeom>
              <a:rect b="b" l="l" r="r" t="t"/>
              <a:pathLst>
                <a:path extrusionOk="0" h="477954" w="501243">
                  <a:moveTo>
                    <a:pt x="498157" y="0"/>
                  </a:moveTo>
                  <a:cubicBezTo>
                    <a:pt x="418147" y="224790"/>
                    <a:pt x="305753" y="380047"/>
                    <a:pt x="0" y="453390"/>
                  </a:cubicBezTo>
                  <a:cubicBezTo>
                    <a:pt x="422910" y="555307"/>
                    <a:pt x="521017" y="327660"/>
                    <a:pt x="498157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17"/>
            <p:cNvSpPr/>
            <p:nvPr/>
          </p:nvSpPr>
          <p:spPr>
            <a:xfrm>
              <a:off x="7039678" y="4353877"/>
              <a:ext cx="501263" cy="477954"/>
            </a:xfrm>
            <a:custGeom>
              <a:rect b="b" l="l" r="r" t="t"/>
              <a:pathLst>
                <a:path extrusionOk="0" h="477954" w="501263">
                  <a:moveTo>
                    <a:pt x="3106" y="0"/>
                  </a:moveTo>
                  <a:cubicBezTo>
                    <a:pt x="83116" y="224790"/>
                    <a:pt x="195511" y="380047"/>
                    <a:pt x="501264" y="453390"/>
                  </a:cubicBezTo>
                  <a:cubicBezTo>
                    <a:pt x="77401" y="555307"/>
                    <a:pt x="-19754" y="327660"/>
                    <a:pt x="3106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3" name="Google Shape;653;p17"/>
          <p:cNvGrpSpPr/>
          <p:nvPr/>
        </p:nvGrpSpPr>
        <p:grpSpPr>
          <a:xfrm flipH="1">
            <a:off x="7077504" y="3184105"/>
            <a:ext cx="1139189" cy="1517680"/>
            <a:chOff x="6877049" y="3252787"/>
            <a:chExt cx="1139189" cy="1517680"/>
          </a:xfrm>
        </p:grpSpPr>
        <p:sp>
          <p:nvSpPr>
            <p:cNvPr id="654" name="Google Shape;654;p17"/>
            <p:cNvSpPr/>
            <p:nvPr/>
          </p:nvSpPr>
          <p:spPr>
            <a:xfrm>
              <a:off x="7397114" y="3252787"/>
              <a:ext cx="98107" cy="1416367"/>
            </a:xfrm>
            <a:custGeom>
              <a:rect b="b" l="l" r="r" t="t"/>
              <a:pathLst>
                <a:path extrusionOk="0" h="1416367" w="98107">
                  <a:moveTo>
                    <a:pt x="49530" y="0"/>
                  </a:moveTo>
                  <a:lnTo>
                    <a:pt x="74295" y="707707"/>
                  </a:lnTo>
                  <a:lnTo>
                    <a:pt x="98107" y="1416368"/>
                  </a:lnTo>
                  <a:lnTo>
                    <a:pt x="49530" y="1416368"/>
                  </a:lnTo>
                  <a:lnTo>
                    <a:pt x="0" y="1416368"/>
                  </a:lnTo>
                  <a:lnTo>
                    <a:pt x="24765" y="707707"/>
                  </a:ln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7230427" y="3252787"/>
              <a:ext cx="217475" cy="391392"/>
            </a:xfrm>
            <a:custGeom>
              <a:rect b="b" l="l" r="r" t="t"/>
              <a:pathLst>
                <a:path extrusionOk="0" h="391392" w="217475">
                  <a:moveTo>
                    <a:pt x="216217" y="0"/>
                  </a:moveTo>
                  <a:cubicBezTo>
                    <a:pt x="180975" y="184785"/>
                    <a:pt x="132397" y="311468"/>
                    <a:pt x="0" y="371475"/>
                  </a:cubicBezTo>
                  <a:cubicBezTo>
                    <a:pt x="183832" y="454343"/>
                    <a:pt x="225742" y="268605"/>
                    <a:pt x="216217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7445175" y="3252787"/>
              <a:ext cx="217686" cy="391392"/>
            </a:xfrm>
            <a:custGeom>
              <a:rect b="b" l="l" r="r" t="t"/>
              <a:pathLst>
                <a:path extrusionOk="0" h="391392" w="217686">
                  <a:moveTo>
                    <a:pt x="1469" y="0"/>
                  </a:moveTo>
                  <a:cubicBezTo>
                    <a:pt x="36712" y="184785"/>
                    <a:pt x="85289" y="311468"/>
                    <a:pt x="217687" y="371475"/>
                  </a:cubicBezTo>
                  <a:cubicBezTo>
                    <a:pt x="33854" y="454343"/>
                    <a:pt x="-9008" y="268605"/>
                    <a:pt x="1469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17"/>
            <p:cNvSpPr/>
            <p:nvPr/>
          </p:nvSpPr>
          <p:spPr>
            <a:xfrm>
              <a:off x="7168514" y="3414712"/>
              <a:ext cx="279771" cy="505073"/>
            </a:xfrm>
            <a:custGeom>
              <a:rect b="b" l="l" r="r" t="t"/>
              <a:pathLst>
                <a:path extrusionOk="0" h="505073" w="279771">
                  <a:moveTo>
                    <a:pt x="278130" y="0"/>
                  </a:moveTo>
                  <a:cubicBezTo>
                    <a:pt x="233363" y="238125"/>
                    <a:pt x="170497" y="401003"/>
                    <a:pt x="0" y="479107"/>
                  </a:cubicBezTo>
                  <a:cubicBezTo>
                    <a:pt x="236220" y="586740"/>
                    <a:pt x="290513" y="346710"/>
                    <a:pt x="27813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17"/>
            <p:cNvSpPr/>
            <p:nvPr/>
          </p:nvSpPr>
          <p:spPr>
            <a:xfrm>
              <a:off x="7444792" y="3414712"/>
              <a:ext cx="279982" cy="505073"/>
            </a:xfrm>
            <a:custGeom>
              <a:rect b="b" l="l" r="r" t="t"/>
              <a:pathLst>
                <a:path extrusionOk="0" h="505073" w="279982">
                  <a:moveTo>
                    <a:pt x="1852" y="0"/>
                  </a:moveTo>
                  <a:cubicBezTo>
                    <a:pt x="46620" y="238125"/>
                    <a:pt x="109485" y="401003"/>
                    <a:pt x="279982" y="479107"/>
                  </a:cubicBezTo>
                  <a:cubicBezTo>
                    <a:pt x="43762" y="586740"/>
                    <a:pt x="-11483" y="346710"/>
                    <a:pt x="1852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17"/>
            <p:cNvSpPr/>
            <p:nvPr/>
          </p:nvSpPr>
          <p:spPr>
            <a:xfrm>
              <a:off x="7096124" y="3585209"/>
              <a:ext cx="352706" cy="505009"/>
            </a:xfrm>
            <a:custGeom>
              <a:rect b="b" l="l" r="r" t="t"/>
              <a:pathLst>
                <a:path extrusionOk="0" h="505009" w="352706">
                  <a:moveTo>
                    <a:pt x="350520" y="0"/>
                  </a:moveTo>
                  <a:cubicBezTo>
                    <a:pt x="294322" y="238125"/>
                    <a:pt x="215265" y="401003"/>
                    <a:pt x="0" y="479108"/>
                  </a:cubicBezTo>
                  <a:cubicBezTo>
                    <a:pt x="297180" y="586740"/>
                    <a:pt x="366713" y="345758"/>
                    <a:pt x="35052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7444437" y="3585209"/>
              <a:ext cx="352727" cy="505009"/>
            </a:xfrm>
            <a:custGeom>
              <a:rect b="b" l="l" r="r" t="t"/>
              <a:pathLst>
                <a:path extrusionOk="0" h="505009" w="352727">
                  <a:moveTo>
                    <a:pt x="2207" y="0"/>
                  </a:moveTo>
                  <a:cubicBezTo>
                    <a:pt x="58405" y="238125"/>
                    <a:pt x="137462" y="401003"/>
                    <a:pt x="352727" y="479108"/>
                  </a:cubicBezTo>
                  <a:cubicBezTo>
                    <a:pt x="54594" y="586740"/>
                    <a:pt x="-13985" y="345758"/>
                    <a:pt x="2207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17"/>
            <p:cNvSpPr/>
            <p:nvPr/>
          </p:nvSpPr>
          <p:spPr>
            <a:xfrm>
              <a:off x="7096124" y="3903344"/>
              <a:ext cx="352706" cy="505073"/>
            </a:xfrm>
            <a:custGeom>
              <a:rect b="b" l="l" r="r" t="t"/>
              <a:pathLst>
                <a:path extrusionOk="0" h="505073" w="352706">
                  <a:moveTo>
                    <a:pt x="350520" y="0"/>
                  </a:moveTo>
                  <a:cubicBezTo>
                    <a:pt x="294322" y="238125"/>
                    <a:pt x="215265" y="401003"/>
                    <a:pt x="0" y="479108"/>
                  </a:cubicBezTo>
                  <a:cubicBezTo>
                    <a:pt x="297180" y="586740"/>
                    <a:pt x="366713" y="346710"/>
                    <a:pt x="35052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17"/>
            <p:cNvSpPr/>
            <p:nvPr/>
          </p:nvSpPr>
          <p:spPr>
            <a:xfrm>
              <a:off x="7444437" y="3903344"/>
              <a:ext cx="352727" cy="505073"/>
            </a:xfrm>
            <a:custGeom>
              <a:rect b="b" l="l" r="r" t="t"/>
              <a:pathLst>
                <a:path extrusionOk="0" h="505073" w="352727">
                  <a:moveTo>
                    <a:pt x="2207" y="0"/>
                  </a:moveTo>
                  <a:cubicBezTo>
                    <a:pt x="58405" y="238125"/>
                    <a:pt x="137462" y="401003"/>
                    <a:pt x="352727" y="479108"/>
                  </a:cubicBezTo>
                  <a:cubicBezTo>
                    <a:pt x="54594" y="586740"/>
                    <a:pt x="-13985" y="346710"/>
                    <a:pt x="2207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17"/>
            <p:cNvSpPr/>
            <p:nvPr/>
          </p:nvSpPr>
          <p:spPr>
            <a:xfrm>
              <a:off x="6919912" y="4083367"/>
              <a:ext cx="529927" cy="505009"/>
            </a:xfrm>
            <a:custGeom>
              <a:rect b="b" l="l" r="r" t="t"/>
              <a:pathLst>
                <a:path extrusionOk="0" h="505009" w="529927">
                  <a:moveTo>
                    <a:pt x="526732" y="0"/>
                  </a:moveTo>
                  <a:cubicBezTo>
                    <a:pt x="441960" y="238125"/>
                    <a:pt x="322897" y="401002"/>
                    <a:pt x="0" y="479107"/>
                  </a:cubicBezTo>
                  <a:cubicBezTo>
                    <a:pt x="447675" y="586740"/>
                    <a:pt x="550545" y="345757"/>
                    <a:pt x="526732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17"/>
            <p:cNvSpPr/>
            <p:nvPr/>
          </p:nvSpPr>
          <p:spPr>
            <a:xfrm>
              <a:off x="7443239" y="4083367"/>
              <a:ext cx="530137" cy="505009"/>
            </a:xfrm>
            <a:custGeom>
              <a:rect b="b" l="l" r="r" t="t"/>
              <a:pathLst>
                <a:path extrusionOk="0" h="505009" w="530137">
                  <a:moveTo>
                    <a:pt x="3405" y="0"/>
                  </a:moveTo>
                  <a:cubicBezTo>
                    <a:pt x="88178" y="238125"/>
                    <a:pt x="207240" y="401002"/>
                    <a:pt x="530137" y="479107"/>
                  </a:cubicBezTo>
                  <a:cubicBezTo>
                    <a:pt x="82463" y="586740"/>
                    <a:pt x="-21360" y="345757"/>
                    <a:pt x="3405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17"/>
            <p:cNvSpPr/>
            <p:nvPr/>
          </p:nvSpPr>
          <p:spPr>
            <a:xfrm>
              <a:off x="6877049" y="4224337"/>
              <a:ext cx="573037" cy="546130"/>
            </a:xfrm>
            <a:custGeom>
              <a:rect b="b" l="l" r="r" t="t"/>
              <a:pathLst>
                <a:path extrusionOk="0" h="546130" w="573037">
                  <a:moveTo>
                    <a:pt x="569595" y="0"/>
                  </a:moveTo>
                  <a:cubicBezTo>
                    <a:pt x="477203" y="257175"/>
                    <a:pt x="349568" y="434340"/>
                    <a:pt x="0" y="518160"/>
                  </a:cubicBezTo>
                  <a:cubicBezTo>
                    <a:pt x="483870" y="634365"/>
                    <a:pt x="595313" y="374332"/>
                    <a:pt x="569595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17"/>
            <p:cNvSpPr/>
            <p:nvPr/>
          </p:nvSpPr>
          <p:spPr>
            <a:xfrm>
              <a:off x="7442991" y="4224337"/>
              <a:ext cx="573247" cy="546130"/>
            </a:xfrm>
            <a:custGeom>
              <a:rect b="b" l="l" r="r" t="t"/>
              <a:pathLst>
                <a:path extrusionOk="0" h="546130" w="573247">
                  <a:moveTo>
                    <a:pt x="3652" y="0"/>
                  </a:moveTo>
                  <a:cubicBezTo>
                    <a:pt x="96045" y="257175"/>
                    <a:pt x="223680" y="434340"/>
                    <a:pt x="573247" y="518160"/>
                  </a:cubicBezTo>
                  <a:cubicBezTo>
                    <a:pt x="89377" y="634365"/>
                    <a:pt x="-23017" y="374332"/>
                    <a:pt x="3652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7" name="Google Shape;667;p17"/>
          <p:cNvGrpSpPr/>
          <p:nvPr/>
        </p:nvGrpSpPr>
        <p:grpSpPr>
          <a:xfrm flipH="1">
            <a:off x="6374559" y="2833585"/>
            <a:ext cx="1402080" cy="1868252"/>
            <a:chOff x="7317104" y="2902267"/>
            <a:chExt cx="1402080" cy="1868252"/>
          </a:xfrm>
        </p:grpSpPr>
        <p:sp>
          <p:nvSpPr>
            <p:cNvPr id="668" name="Google Shape;668;p17"/>
            <p:cNvSpPr/>
            <p:nvPr/>
          </p:nvSpPr>
          <p:spPr>
            <a:xfrm>
              <a:off x="7957184" y="2902267"/>
              <a:ext cx="120967" cy="1743075"/>
            </a:xfrm>
            <a:custGeom>
              <a:rect b="b" l="l" r="r" t="t"/>
              <a:pathLst>
                <a:path extrusionOk="0" h="1743075" w="120967">
                  <a:moveTo>
                    <a:pt x="60960" y="0"/>
                  </a:moveTo>
                  <a:lnTo>
                    <a:pt x="91440" y="871538"/>
                  </a:lnTo>
                  <a:lnTo>
                    <a:pt x="120967" y="1743075"/>
                  </a:lnTo>
                  <a:lnTo>
                    <a:pt x="60960" y="1743075"/>
                  </a:lnTo>
                  <a:lnTo>
                    <a:pt x="0" y="1743075"/>
                  </a:lnTo>
                  <a:lnTo>
                    <a:pt x="30480" y="871538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17"/>
            <p:cNvSpPr/>
            <p:nvPr/>
          </p:nvSpPr>
          <p:spPr>
            <a:xfrm>
              <a:off x="7752396" y="2902267"/>
              <a:ext cx="267437" cy="481619"/>
            </a:xfrm>
            <a:custGeom>
              <a:rect b="b" l="l" r="r" t="t"/>
              <a:pathLst>
                <a:path extrusionOk="0" h="481619" w="267437">
                  <a:moveTo>
                    <a:pt x="265747" y="0"/>
                  </a:moveTo>
                  <a:cubicBezTo>
                    <a:pt x="222885" y="226695"/>
                    <a:pt x="162878" y="382905"/>
                    <a:pt x="0" y="457200"/>
                  </a:cubicBezTo>
                  <a:cubicBezTo>
                    <a:pt x="225742" y="559117"/>
                    <a:pt x="278130" y="329565"/>
                    <a:pt x="265747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17"/>
            <p:cNvSpPr/>
            <p:nvPr/>
          </p:nvSpPr>
          <p:spPr>
            <a:xfrm>
              <a:off x="8016453" y="2902267"/>
              <a:ext cx="267438" cy="481619"/>
            </a:xfrm>
            <a:custGeom>
              <a:rect b="b" l="l" r="r" t="t"/>
              <a:pathLst>
                <a:path extrusionOk="0" h="481619" w="267438">
                  <a:moveTo>
                    <a:pt x="1690" y="0"/>
                  </a:moveTo>
                  <a:cubicBezTo>
                    <a:pt x="44553" y="226695"/>
                    <a:pt x="104560" y="382905"/>
                    <a:pt x="267438" y="457200"/>
                  </a:cubicBezTo>
                  <a:cubicBezTo>
                    <a:pt x="41696" y="559117"/>
                    <a:pt x="-10692" y="329565"/>
                    <a:pt x="169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17"/>
            <p:cNvSpPr/>
            <p:nvPr/>
          </p:nvSpPr>
          <p:spPr>
            <a:xfrm>
              <a:off x="7675244" y="3101339"/>
              <a:ext cx="344923" cy="621535"/>
            </a:xfrm>
            <a:custGeom>
              <a:rect b="b" l="l" r="r" t="t"/>
              <a:pathLst>
                <a:path extrusionOk="0" h="621535" w="344923">
                  <a:moveTo>
                    <a:pt x="342900" y="0"/>
                  </a:moveTo>
                  <a:cubicBezTo>
                    <a:pt x="287655" y="292417"/>
                    <a:pt x="210503" y="494347"/>
                    <a:pt x="0" y="589597"/>
                  </a:cubicBezTo>
                  <a:cubicBezTo>
                    <a:pt x="291465" y="721995"/>
                    <a:pt x="358140" y="426720"/>
                    <a:pt x="34290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17"/>
            <p:cNvSpPr/>
            <p:nvPr/>
          </p:nvSpPr>
          <p:spPr>
            <a:xfrm>
              <a:off x="8015911" y="3101339"/>
              <a:ext cx="345133" cy="621535"/>
            </a:xfrm>
            <a:custGeom>
              <a:rect b="b" l="l" r="r" t="t"/>
              <a:pathLst>
                <a:path extrusionOk="0" h="621535" w="345133">
                  <a:moveTo>
                    <a:pt x="2233" y="0"/>
                  </a:moveTo>
                  <a:cubicBezTo>
                    <a:pt x="57478" y="292417"/>
                    <a:pt x="134631" y="494347"/>
                    <a:pt x="345133" y="589597"/>
                  </a:cubicBezTo>
                  <a:cubicBezTo>
                    <a:pt x="53668" y="721995"/>
                    <a:pt x="-13960" y="426720"/>
                    <a:pt x="2233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17"/>
            <p:cNvSpPr/>
            <p:nvPr/>
          </p:nvSpPr>
          <p:spPr>
            <a:xfrm>
              <a:off x="7586662" y="331088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431482" y="0"/>
                  </a:moveTo>
                  <a:cubicBezTo>
                    <a:pt x="361950" y="292417"/>
                    <a:pt x="264795" y="494347"/>
                    <a:pt x="0" y="589597"/>
                  </a:cubicBezTo>
                  <a:cubicBezTo>
                    <a:pt x="366713" y="721995"/>
                    <a:pt x="451485" y="425767"/>
                    <a:pt x="43148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7"/>
            <p:cNvSpPr/>
            <p:nvPr/>
          </p:nvSpPr>
          <p:spPr>
            <a:xfrm>
              <a:off x="8015418" y="331088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2726" y="0"/>
                  </a:moveTo>
                  <a:cubicBezTo>
                    <a:pt x="72258" y="292417"/>
                    <a:pt x="169413" y="494347"/>
                    <a:pt x="434208" y="589597"/>
                  </a:cubicBezTo>
                  <a:cubicBezTo>
                    <a:pt x="67496" y="721995"/>
                    <a:pt x="-17276" y="425767"/>
                    <a:pt x="2726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17"/>
            <p:cNvSpPr/>
            <p:nvPr/>
          </p:nvSpPr>
          <p:spPr>
            <a:xfrm>
              <a:off x="7586662" y="370331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431482" y="0"/>
                  </a:moveTo>
                  <a:cubicBezTo>
                    <a:pt x="361950" y="292418"/>
                    <a:pt x="264795" y="494348"/>
                    <a:pt x="0" y="589598"/>
                  </a:cubicBezTo>
                  <a:cubicBezTo>
                    <a:pt x="366713" y="721995"/>
                    <a:pt x="451485" y="425768"/>
                    <a:pt x="43148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17"/>
            <p:cNvSpPr/>
            <p:nvPr/>
          </p:nvSpPr>
          <p:spPr>
            <a:xfrm>
              <a:off x="8015418" y="3703319"/>
              <a:ext cx="434208" cy="621471"/>
            </a:xfrm>
            <a:custGeom>
              <a:rect b="b" l="l" r="r" t="t"/>
              <a:pathLst>
                <a:path extrusionOk="0" h="621471" w="434208">
                  <a:moveTo>
                    <a:pt x="2726" y="0"/>
                  </a:moveTo>
                  <a:cubicBezTo>
                    <a:pt x="72258" y="292418"/>
                    <a:pt x="169413" y="494348"/>
                    <a:pt x="434208" y="589598"/>
                  </a:cubicBezTo>
                  <a:cubicBezTo>
                    <a:pt x="67496" y="721995"/>
                    <a:pt x="-17276" y="425768"/>
                    <a:pt x="2726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17"/>
            <p:cNvSpPr/>
            <p:nvPr/>
          </p:nvSpPr>
          <p:spPr>
            <a:xfrm>
              <a:off x="7369492" y="3924299"/>
              <a:ext cx="652635" cy="621535"/>
            </a:xfrm>
            <a:custGeom>
              <a:rect b="b" l="l" r="r" t="t"/>
              <a:pathLst>
                <a:path extrusionOk="0" h="621535" w="652635">
                  <a:moveTo>
                    <a:pt x="648652" y="0"/>
                  </a:moveTo>
                  <a:cubicBezTo>
                    <a:pt x="543877" y="292418"/>
                    <a:pt x="398145" y="494347"/>
                    <a:pt x="0" y="589597"/>
                  </a:cubicBezTo>
                  <a:cubicBezTo>
                    <a:pt x="551497" y="721995"/>
                    <a:pt x="678180" y="426720"/>
                    <a:pt x="648652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17"/>
            <p:cNvSpPr/>
            <p:nvPr/>
          </p:nvSpPr>
          <p:spPr>
            <a:xfrm>
              <a:off x="8013950" y="3924299"/>
              <a:ext cx="652846" cy="621535"/>
            </a:xfrm>
            <a:custGeom>
              <a:rect b="b" l="l" r="r" t="t"/>
              <a:pathLst>
                <a:path extrusionOk="0" h="621535" w="652846">
                  <a:moveTo>
                    <a:pt x="4194" y="0"/>
                  </a:moveTo>
                  <a:cubicBezTo>
                    <a:pt x="108969" y="292418"/>
                    <a:pt x="254701" y="494347"/>
                    <a:pt x="652847" y="589597"/>
                  </a:cubicBezTo>
                  <a:cubicBezTo>
                    <a:pt x="101349" y="721995"/>
                    <a:pt x="-26286" y="426720"/>
                    <a:pt x="4194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7"/>
            <p:cNvSpPr/>
            <p:nvPr/>
          </p:nvSpPr>
          <p:spPr>
            <a:xfrm>
              <a:off x="7317104" y="4097654"/>
              <a:ext cx="705433" cy="672865"/>
            </a:xfrm>
            <a:custGeom>
              <a:rect b="b" l="l" r="r" t="t"/>
              <a:pathLst>
                <a:path extrusionOk="0" h="672865" w="705433">
                  <a:moveTo>
                    <a:pt x="701040" y="0"/>
                  </a:moveTo>
                  <a:cubicBezTo>
                    <a:pt x="587693" y="317182"/>
                    <a:pt x="429577" y="534352"/>
                    <a:pt x="0" y="638175"/>
                  </a:cubicBezTo>
                  <a:cubicBezTo>
                    <a:pt x="595313" y="782002"/>
                    <a:pt x="733425" y="461010"/>
                    <a:pt x="70104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17"/>
            <p:cNvSpPr/>
            <p:nvPr/>
          </p:nvSpPr>
          <p:spPr>
            <a:xfrm>
              <a:off x="8013730" y="4097654"/>
              <a:ext cx="705454" cy="672865"/>
            </a:xfrm>
            <a:custGeom>
              <a:rect b="b" l="l" r="r" t="t"/>
              <a:pathLst>
                <a:path extrusionOk="0" h="672865" w="705454">
                  <a:moveTo>
                    <a:pt x="4414" y="0"/>
                  </a:moveTo>
                  <a:cubicBezTo>
                    <a:pt x="117761" y="317182"/>
                    <a:pt x="275876" y="534352"/>
                    <a:pt x="705454" y="638175"/>
                  </a:cubicBezTo>
                  <a:cubicBezTo>
                    <a:pt x="109189" y="782002"/>
                    <a:pt x="-27971" y="461010"/>
                    <a:pt x="4414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1" name="Google Shape;681;p17"/>
          <p:cNvGrpSpPr/>
          <p:nvPr/>
        </p:nvGrpSpPr>
        <p:grpSpPr>
          <a:xfrm flipH="1">
            <a:off x="7463266" y="2393530"/>
            <a:ext cx="1943099" cy="2588030"/>
            <a:chOff x="5687377" y="2462212"/>
            <a:chExt cx="1943099" cy="2588030"/>
          </a:xfrm>
        </p:grpSpPr>
        <p:sp>
          <p:nvSpPr>
            <p:cNvPr id="682" name="Google Shape;682;p17"/>
            <p:cNvSpPr/>
            <p:nvPr/>
          </p:nvSpPr>
          <p:spPr>
            <a:xfrm>
              <a:off x="6575106" y="2462212"/>
              <a:ext cx="167640" cy="2414587"/>
            </a:xfrm>
            <a:custGeom>
              <a:rect b="b" l="l" r="r" t="t"/>
              <a:pathLst>
                <a:path extrusionOk="0" h="2414587" w="167640">
                  <a:moveTo>
                    <a:pt x="83820" y="0"/>
                  </a:moveTo>
                  <a:lnTo>
                    <a:pt x="125730" y="1207770"/>
                  </a:lnTo>
                  <a:lnTo>
                    <a:pt x="167640" y="2414588"/>
                  </a:lnTo>
                  <a:lnTo>
                    <a:pt x="83820" y="2414588"/>
                  </a:lnTo>
                  <a:lnTo>
                    <a:pt x="0" y="2414588"/>
                  </a:lnTo>
                  <a:lnTo>
                    <a:pt x="41910" y="1207770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17"/>
            <p:cNvSpPr/>
            <p:nvPr/>
          </p:nvSpPr>
          <p:spPr>
            <a:xfrm>
              <a:off x="6291262" y="2462212"/>
              <a:ext cx="370009" cy="667597"/>
            </a:xfrm>
            <a:custGeom>
              <a:rect b="b" l="l" r="r" t="t"/>
              <a:pathLst>
                <a:path extrusionOk="0" h="667597" w="370009">
                  <a:moveTo>
                    <a:pt x="367665" y="0"/>
                  </a:moveTo>
                  <a:cubicBezTo>
                    <a:pt x="308610" y="314325"/>
                    <a:pt x="225743" y="530543"/>
                    <a:pt x="0" y="633413"/>
                  </a:cubicBezTo>
                  <a:cubicBezTo>
                    <a:pt x="312420" y="775335"/>
                    <a:pt x="384810" y="458153"/>
                    <a:pt x="367665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17"/>
            <p:cNvSpPr/>
            <p:nvPr/>
          </p:nvSpPr>
          <p:spPr>
            <a:xfrm>
              <a:off x="6656791" y="2462212"/>
              <a:ext cx="369800" cy="667597"/>
            </a:xfrm>
            <a:custGeom>
              <a:rect b="b" l="l" r="r" t="t"/>
              <a:pathLst>
                <a:path extrusionOk="0" h="667597" w="369800">
                  <a:moveTo>
                    <a:pt x="2136" y="0"/>
                  </a:moveTo>
                  <a:cubicBezTo>
                    <a:pt x="61191" y="314325"/>
                    <a:pt x="144058" y="530543"/>
                    <a:pt x="369801" y="633413"/>
                  </a:cubicBezTo>
                  <a:cubicBezTo>
                    <a:pt x="57381" y="775335"/>
                    <a:pt x="-14057" y="458153"/>
                    <a:pt x="2136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17"/>
            <p:cNvSpPr/>
            <p:nvPr/>
          </p:nvSpPr>
          <p:spPr>
            <a:xfrm>
              <a:off x="6184581" y="2739389"/>
              <a:ext cx="477339" cy="861169"/>
            </a:xfrm>
            <a:custGeom>
              <a:rect b="b" l="l" r="r" t="t"/>
              <a:pathLst>
                <a:path extrusionOk="0" h="861169" w="477339">
                  <a:moveTo>
                    <a:pt x="474345" y="0"/>
                  </a:moveTo>
                  <a:cubicBezTo>
                    <a:pt x="398145" y="405765"/>
                    <a:pt x="290513" y="683895"/>
                    <a:pt x="0" y="817245"/>
                  </a:cubicBezTo>
                  <a:cubicBezTo>
                    <a:pt x="403860" y="1000125"/>
                    <a:pt x="496253" y="589597"/>
                    <a:pt x="474345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17"/>
            <p:cNvSpPr/>
            <p:nvPr/>
          </p:nvSpPr>
          <p:spPr>
            <a:xfrm>
              <a:off x="6655953" y="2739389"/>
              <a:ext cx="477318" cy="861169"/>
            </a:xfrm>
            <a:custGeom>
              <a:rect b="b" l="l" r="r" t="t"/>
              <a:pathLst>
                <a:path extrusionOk="0" h="861169" w="477318">
                  <a:moveTo>
                    <a:pt x="2974" y="0"/>
                  </a:moveTo>
                  <a:cubicBezTo>
                    <a:pt x="79174" y="405765"/>
                    <a:pt x="186806" y="683895"/>
                    <a:pt x="477319" y="817245"/>
                  </a:cubicBezTo>
                  <a:cubicBezTo>
                    <a:pt x="74411" y="1000125"/>
                    <a:pt x="-18934" y="589597"/>
                    <a:pt x="2974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17"/>
            <p:cNvSpPr/>
            <p:nvPr/>
          </p:nvSpPr>
          <p:spPr>
            <a:xfrm>
              <a:off x="6060756" y="3028949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Google Shape;688;p17"/>
            <p:cNvSpPr/>
            <p:nvPr/>
          </p:nvSpPr>
          <p:spPr>
            <a:xfrm>
              <a:off x="6655186" y="3028949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9" name="Google Shape;689;p17"/>
            <p:cNvSpPr/>
            <p:nvPr/>
          </p:nvSpPr>
          <p:spPr>
            <a:xfrm>
              <a:off x="6060756" y="3571874"/>
              <a:ext cx="601931" cy="861233"/>
            </a:xfrm>
            <a:custGeom>
              <a:rect b="b" l="l" r="r" t="t"/>
              <a:pathLst>
                <a:path extrusionOk="0" h="861233" w="601931">
                  <a:moveTo>
                    <a:pt x="598170" y="0"/>
                  </a:moveTo>
                  <a:cubicBezTo>
                    <a:pt x="501968" y="405765"/>
                    <a:pt x="366713" y="683895"/>
                    <a:pt x="0" y="817245"/>
                  </a:cubicBezTo>
                  <a:cubicBezTo>
                    <a:pt x="508635" y="1000125"/>
                    <a:pt x="625793" y="590550"/>
                    <a:pt x="59817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Google Shape;690;p17"/>
            <p:cNvSpPr/>
            <p:nvPr/>
          </p:nvSpPr>
          <p:spPr>
            <a:xfrm>
              <a:off x="6655186" y="3571874"/>
              <a:ext cx="601910" cy="861233"/>
            </a:xfrm>
            <a:custGeom>
              <a:rect b="b" l="l" r="r" t="t"/>
              <a:pathLst>
                <a:path extrusionOk="0" h="861233" w="601910">
                  <a:moveTo>
                    <a:pt x="3741" y="0"/>
                  </a:moveTo>
                  <a:cubicBezTo>
                    <a:pt x="99943" y="405765"/>
                    <a:pt x="235198" y="683895"/>
                    <a:pt x="601910" y="817245"/>
                  </a:cubicBezTo>
                  <a:cubicBezTo>
                    <a:pt x="94228" y="1000125"/>
                    <a:pt x="-23882" y="590550"/>
                    <a:pt x="3741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691;p17"/>
            <p:cNvSpPr/>
            <p:nvPr/>
          </p:nvSpPr>
          <p:spPr>
            <a:xfrm>
              <a:off x="5760719" y="3878579"/>
              <a:ext cx="903953" cy="861233"/>
            </a:xfrm>
            <a:custGeom>
              <a:rect b="b" l="l" r="r" t="t"/>
              <a:pathLst>
                <a:path extrusionOk="0" h="861233" w="903953">
                  <a:moveTo>
                    <a:pt x="898208" y="0"/>
                  </a:moveTo>
                  <a:cubicBezTo>
                    <a:pt x="753428" y="405765"/>
                    <a:pt x="550545" y="683895"/>
                    <a:pt x="0" y="817245"/>
                  </a:cubicBezTo>
                  <a:cubicBezTo>
                    <a:pt x="763905" y="1000125"/>
                    <a:pt x="940118" y="590550"/>
                    <a:pt x="898208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p17"/>
            <p:cNvSpPr/>
            <p:nvPr/>
          </p:nvSpPr>
          <p:spPr>
            <a:xfrm>
              <a:off x="6653411" y="3878579"/>
              <a:ext cx="903723" cy="861233"/>
            </a:xfrm>
            <a:custGeom>
              <a:rect b="b" l="l" r="r" t="t"/>
              <a:pathLst>
                <a:path extrusionOk="0" h="861233" w="903723">
                  <a:moveTo>
                    <a:pt x="5516" y="0"/>
                  </a:moveTo>
                  <a:cubicBezTo>
                    <a:pt x="150296" y="405765"/>
                    <a:pt x="353178" y="683895"/>
                    <a:pt x="903723" y="817245"/>
                  </a:cubicBezTo>
                  <a:cubicBezTo>
                    <a:pt x="140771" y="1000125"/>
                    <a:pt x="-35442" y="590550"/>
                    <a:pt x="5516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p17"/>
            <p:cNvSpPr/>
            <p:nvPr/>
          </p:nvSpPr>
          <p:spPr>
            <a:xfrm>
              <a:off x="5687377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971550" y="0"/>
                  </a:moveTo>
                  <a:cubicBezTo>
                    <a:pt x="814388" y="439103"/>
                    <a:pt x="596265" y="740093"/>
                    <a:pt x="0" y="883920"/>
                  </a:cubicBezTo>
                  <a:cubicBezTo>
                    <a:pt x="825817" y="1082040"/>
                    <a:pt x="1016317" y="639128"/>
                    <a:pt x="97155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p17"/>
            <p:cNvSpPr/>
            <p:nvPr/>
          </p:nvSpPr>
          <p:spPr>
            <a:xfrm>
              <a:off x="6652846" y="4118609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6080" y="0"/>
                  </a:moveTo>
                  <a:cubicBezTo>
                    <a:pt x="163243" y="439103"/>
                    <a:pt x="381365" y="740093"/>
                    <a:pt x="977631" y="883920"/>
                  </a:cubicBezTo>
                  <a:cubicBezTo>
                    <a:pt x="151813" y="1082040"/>
                    <a:pt x="-38687" y="639128"/>
                    <a:pt x="6080" y="0"/>
                  </a:cubicBez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5" name="Google Shape;695;p17"/>
          <p:cNvGrpSpPr/>
          <p:nvPr/>
        </p:nvGrpSpPr>
        <p:grpSpPr>
          <a:xfrm flipH="1">
            <a:off x="8705364" y="1832662"/>
            <a:ext cx="3524239" cy="3124491"/>
            <a:chOff x="312287" y="2474659"/>
            <a:chExt cx="2584132" cy="2291018"/>
          </a:xfrm>
        </p:grpSpPr>
        <p:grpSp>
          <p:nvGrpSpPr>
            <p:cNvPr id="696" name="Google Shape;696;p17"/>
            <p:cNvGrpSpPr/>
            <p:nvPr/>
          </p:nvGrpSpPr>
          <p:grpSpPr>
            <a:xfrm>
              <a:off x="312287" y="3216657"/>
              <a:ext cx="1139189" cy="1517680"/>
              <a:chOff x="3221354" y="3283267"/>
              <a:chExt cx="1139189" cy="1517680"/>
            </a:xfrm>
          </p:grpSpPr>
          <p:sp>
            <p:nvSpPr>
              <p:cNvPr id="697" name="Google Shape;697;p17"/>
              <p:cNvSpPr/>
              <p:nvPr/>
            </p:nvSpPr>
            <p:spPr>
              <a:xfrm>
                <a:off x="3742372" y="3283267"/>
                <a:ext cx="98107" cy="1415414"/>
              </a:xfrm>
              <a:custGeom>
                <a:rect b="b" l="l" r="r" t="t"/>
                <a:pathLst>
                  <a:path extrusionOk="0" h="1415414" w="98107">
                    <a:moveTo>
                      <a:pt x="48577" y="0"/>
                    </a:moveTo>
                    <a:lnTo>
                      <a:pt x="73342" y="707707"/>
                    </a:lnTo>
                    <a:lnTo>
                      <a:pt x="98107" y="1415415"/>
                    </a:lnTo>
                    <a:lnTo>
                      <a:pt x="48577" y="1415415"/>
                    </a:lnTo>
                    <a:lnTo>
                      <a:pt x="0" y="1415415"/>
                    </a:lnTo>
                    <a:lnTo>
                      <a:pt x="23813" y="707707"/>
                    </a:ln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>
                <a:off x="3574732" y="3283267"/>
                <a:ext cx="217686" cy="391328"/>
              </a:xfrm>
              <a:custGeom>
                <a:rect b="b" l="l" r="r" t="t"/>
                <a:pathLst>
                  <a:path extrusionOk="0" h="391328" w="217686">
                    <a:moveTo>
                      <a:pt x="216217" y="0"/>
                    </a:moveTo>
                    <a:cubicBezTo>
                      <a:pt x="180975" y="184785"/>
                      <a:pt x="132397" y="311467"/>
                      <a:pt x="0" y="371475"/>
                    </a:cubicBezTo>
                    <a:cubicBezTo>
                      <a:pt x="183832" y="454342"/>
                      <a:pt x="226695" y="267652"/>
                      <a:pt x="216217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>
                <a:off x="3789690" y="3283267"/>
                <a:ext cx="217476" cy="391328"/>
              </a:xfrm>
              <a:custGeom>
                <a:rect b="b" l="l" r="r" t="t"/>
                <a:pathLst>
                  <a:path extrusionOk="0" h="391328" w="217476">
                    <a:moveTo>
                      <a:pt x="1259" y="0"/>
                    </a:moveTo>
                    <a:cubicBezTo>
                      <a:pt x="36501" y="184785"/>
                      <a:pt x="85079" y="311467"/>
                      <a:pt x="217476" y="371475"/>
                    </a:cubicBezTo>
                    <a:cubicBezTo>
                      <a:pt x="33644" y="454342"/>
                      <a:pt x="-8266" y="267652"/>
                      <a:pt x="1259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>
                <a:off x="3512819" y="3445192"/>
                <a:ext cx="279982" cy="505009"/>
              </a:xfrm>
              <a:custGeom>
                <a:rect b="b" l="l" r="r" t="t"/>
                <a:pathLst>
                  <a:path extrusionOk="0" h="505009" w="279982">
                    <a:moveTo>
                      <a:pt x="278130" y="0"/>
                    </a:moveTo>
                    <a:cubicBezTo>
                      <a:pt x="233363" y="238125"/>
                      <a:pt x="170497" y="401002"/>
                      <a:pt x="0" y="479107"/>
                    </a:cubicBezTo>
                    <a:cubicBezTo>
                      <a:pt x="236220" y="586740"/>
                      <a:pt x="291465" y="345757"/>
                      <a:pt x="278130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701;p17"/>
              <p:cNvSpPr/>
              <p:nvPr/>
            </p:nvSpPr>
            <p:spPr>
              <a:xfrm>
                <a:off x="3789307" y="3445192"/>
                <a:ext cx="279772" cy="505009"/>
              </a:xfrm>
              <a:custGeom>
                <a:rect b="b" l="l" r="r" t="t"/>
                <a:pathLst>
                  <a:path extrusionOk="0" h="505009" w="279772">
                    <a:moveTo>
                      <a:pt x="1642" y="0"/>
                    </a:moveTo>
                    <a:cubicBezTo>
                      <a:pt x="46410" y="238125"/>
                      <a:pt x="109275" y="401002"/>
                      <a:pt x="279772" y="479107"/>
                    </a:cubicBezTo>
                    <a:cubicBezTo>
                      <a:pt x="43552" y="586740"/>
                      <a:pt x="-10740" y="345757"/>
                      <a:pt x="1642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702;p17"/>
              <p:cNvSpPr/>
              <p:nvPr/>
            </p:nvSpPr>
            <p:spPr>
              <a:xfrm>
                <a:off x="3440429" y="3614737"/>
                <a:ext cx="352726" cy="505073"/>
              </a:xfrm>
              <a:custGeom>
                <a:rect b="b" l="l" r="r" t="t"/>
                <a:pathLst>
                  <a:path extrusionOk="0" h="505073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6710"/>
                      <a:pt x="350520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3" name="Google Shape;703;p17"/>
              <p:cNvSpPr/>
              <p:nvPr/>
            </p:nvSpPr>
            <p:spPr>
              <a:xfrm>
                <a:off x="3788762" y="3614737"/>
                <a:ext cx="352706" cy="505073"/>
              </a:xfrm>
              <a:custGeom>
                <a:rect b="b" l="l" r="r" t="t"/>
                <a:pathLst>
                  <a:path extrusionOk="0" h="505073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6710"/>
                      <a:pt x="2187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17"/>
              <p:cNvSpPr/>
              <p:nvPr/>
            </p:nvSpPr>
            <p:spPr>
              <a:xfrm>
                <a:off x="3440429" y="3933824"/>
                <a:ext cx="352726" cy="505009"/>
              </a:xfrm>
              <a:custGeom>
                <a:rect b="b" l="l" r="r" t="t"/>
                <a:pathLst>
                  <a:path extrusionOk="0" h="505009" w="352726">
                    <a:moveTo>
                      <a:pt x="350520" y="0"/>
                    </a:moveTo>
                    <a:cubicBezTo>
                      <a:pt x="294322" y="238125"/>
                      <a:pt x="215265" y="401003"/>
                      <a:pt x="0" y="479107"/>
                    </a:cubicBezTo>
                    <a:cubicBezTo>
                      <a:pt x="298133" y="586740"/>
                      <a:pt x="366712" y="345757"/>
                      <a:pt x="350520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705;p17"/>
              <p:cNvSpPr/>
              <p:nvPr/>
            </p:nvSpPr>
            <p:spPr>
              <a:xfrm>
                <a:off x="3788762" y="3933824"/>
                <a:ext cx="352706" cy="505009"/>
              </a:xfrm>
              <a:custGeom>
                <a:rect b="b" l="l" r="r" t="t"/>
                <a:pathLst>
                  <a:path extrusionOk="0" h="505009" w="352706">
                    <a:moveTo>
                      <a:pt x="2187" y="0"/>
                    </a:moveTo>
                    <a:cubicBezTo>
                      <a:pt x="58384" y="238125"/>
                      <a:pt x="137442" y="401003"/>
                      <a:pt x="352707" y="479107"/>
                    </a:cubicBezTo>
                    <a:cubicBezTo>
                      <a:pt x="55527" y="586740"/>
                      <a:pt x="-14006" y="345757"/>
                      <a:pt x="2187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6" name="Google Shape;706;p17"/>
              <p:cNvSpPr/>
              <p:nvPr/>
            </p:nvSpPr>
            <p:spPr>
              <a:xfrm>
                <a:off x="3264217" y="4112894"/>
                <a:ext cx="530137" cy="505073"/>
              </a:xfrm>
              <a:custGeom>
                <a:rect b="b" l="l" r="r" t="t"/>
                <a:pathLst>
                  <a:path extrusionOk="0" h="505073" w="530137">
                    <a:moveTo>
                      <a:pt x="526733" y="0"/>
                    </a:moveTo>
                    <a:cubicBezTo>
                      <a:pt x="441960" y="238125"/>
                      <a:pt x="322897" y="401003"/>
                      <a:pt x="0" y="479108"/>
                    </a:cubicBezTo>
                    <a:cubicBezTo>
                      <a:pt x="447675" y="586740"/>
                      <a:pt x="551498" y="346710"/>
                      <a:pt x="526733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17"/>
              <p:cNvSpPr/>
              <p:nvPr/>
            </p:nvSpPr>
            <p:spPr>
              <a:xfrm>
                <a:off x="3787754" y="4112894"/>
                <a:ext cx="529927" cy="505073"/>
              </a:xfrm>
              <a:custGeom>
                <a:rect b="b" l="l" r="r" t="t"/>
                <a:pathLst>
                  <a:path extrusionOk="0" h="505073" w="529927">
                    <a:moveTo>
                      <a:pt x="3195" y="0"/>
                    </a:moveTo>
                    <a:cubicBezTo>
                      <a:pt x="87967" y="238125"/>
                      <a:pt x="207030" y="401003"/>
                      <a:pt x="529927" y="479108"/>
                    </a:cubicBezTo>
                    <a:cubicBezTo>
                      <a:pt x="82252" y="586740"/>
                      <a:pt x="-20618" y="346710"/>
                      <a:pt x="3195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17"/>
              <p:cNvSpPr/>
              <p:nvPr/>
            </p:nvSpPr>
            <p:spPr>
              <a:xfrm>
                <a:off x="3221354" y="4254817"/>
                <a:ext cx="573247" cy="546130"/>
              </a:xfrm>
              <a:custGeom>
                <a:rect b="b" l="l" r="r" t="t"/>
                <a:pathLst>
                  <a:path extrusionOk="0" h="546130" w="573247">
                    <a:moveTo>
                      <a:pt x="569595" y="0"/>
                    </a:moveTo>
                    <a:cubicBezTo>
                      <a:pt x="477203" y="257175"/>
                      <a:pt x="349568" y="434340"/>
                      <a:pt x="0" y="518160"/>
                    </a:cubicBezTo>
                    <a:cubicBezTo>
                      <a:pt x="483870" y="634365"/>
                      <a:pt x="596265" y="374332"/>
                      <a:pt x="569595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709;p17"/>
              <p:cNvSpPr/>
              <p:nvPr/>
            </p:nvSpPr>
            <p:spPr>
              <a:xfrm>
                <a:off x="3787506" y="4254817"/>
                <a:ext cx="573037" cy="546130"/>
              </a:xfrm>
              <a:custGeom>
                <a:rect b="b" l="l" r="r" t="t"/>
                <a:pathLst>
                  <a:path extrusionOk="0" h="546130" w="573037">
                    <a:moveTo>
                      <a:pt x="3443" y="0"/>
                    </a:moveTo>
                    <a:cubicBezTo>
                      <a:pt x="95835" y="257175"/>
                      <a:pt x="223470" y="434340"/>
                      <a:pt x="573038" y="518160"/>
                    </a:cubicBezTo>
                    <a:cubicBezTo>
                      <a:pt x="89168" y="634365"/>
                      <a:pt x="-22275" y="374332"/>
                      <a:pt x="3443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0" name="Google Shape;710;p17"/>
            <p:cNvGrpSpPr/>
            <p:nvPr/>
          </p:nvGrpSpPr>
          <p:grpSpPr>
            <a:xfrm>
              <a:off x="758057" y="2821369"/>
              <a:ext cx="1388744" cy="1848705"/>
              <a:chOff x="3667124" y="2887979"/>
              <a:chExt cx="1388744" cy="1848705"/>
            </a:xfrm>
          </p:grpSpPr>
          <p:sp>
            <p:nvSpPr>
              <p:cNvPr id="711" name="Google Shape;711;p17"/>
              <p:cNvSpPr/>
              <p:nvPr/>
            </p:nvSpPr>
            <p:spPr>
              <a:xfrm>
                <a:off x="4301489" y="2887979"/>
                <a:ext cx="120014" cy="1724977"/>
              </a:xfrm>
              <a:custGeom>
                <a:rect b="b" l="l" r="r" t="t"/>
                <a:pathLst>
                  <a:path extrusionOk="0" h="1724977" w="120014">
                    <a:moveTo>
                      <a:pt x="60007" y="0"/>
                    </a:moveTo>
                    <a:lnTo>
                      <a:pt x="90488" y="862013"/>
                    </a:lnTo>
                    <a:lnTo>
                      <a:pt x="120015" y="1724977"/>
                    </a:lnTo>
                    <a:lnTo>
                      <a:pt x="60007" y="1724977"/>
                    </a:lnTo>
                    <a:lnTo>
                      <a:pt x="0" y="1724977"/>
                    </a:lnTo>
                    <a:lnTo>
                      <a:pt x="30480" y="862013"/>
                    </a:ln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17"/>
              <p:cNvSpPr/>
              <p:nvPr/>
            </p:nvSpPr>
            <p:spPr>
              <a:xfrm>
                <a:off x="4098607" y="2887979"/>
                <a:ext cx="264603" cy="476678"/>
              </a:xfrm>
              <a:custGeom>
                <a:rect b="b" l="l" r="r" t="t"/>
                <a:pathLst>
                  <a:path extrusionOk="0" h="476678" w="264603">
                    <a:moveTo>
                      <a:pt x="262890" y="0"/>
                    </a:moveTo>
                    <a:cubicBezTo>
                      <a:pt x="220027" y="224790"/>
                      <a:pt x="160972" y="379095"/>
                      <a:pt x="0" y="452438"/>
                    </a:cubicBezTo>
                    <a:cubicBezTo>
                      <a:pt x="223838" y="553402"/>
                      <a:pt x="275272" y="326707"/>
                      <a:pt x="262890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17"/>
              <p:cNvSpPr/>
              <p:nvPr/>
            </p:nvSpPr>
            <p:spPr>
              <a:xfrm>
                <a:off x="4359804" y="2887979"/>
                <a:ext cx="264582" cy="476678"/>
              </a:xfrm>
              <a:custGeom>
                <a:rect b="b" l="l" r="r" t="t"/>
                <a:pathLst>
                  <a:path extrusionOk="0" h="476678" w="264582">
                    <a:moveTo>
                      <a:pt x="1692" y="0"/>
                    </a:moveTo>
                    <a:cubicBezTo>
                      <a:pt x="44555" y="224790"/>
                      <a:pt x="103610" y="379095"/>
                      <a:pt x="264583" y="452438"/>
                    </a:cubicBezTo>
                    <a:cubicBezTo>
                      <a:pt x="41698" y="553402"/>
                      <a:pt x="-10690" y="326707"/>
                      <a:pt x="1692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17"/>
              <p:cNvSpPr/>
              <p:nvPr/>
            </p:nvSpPr>
            <p:spPr>
              <a:xfrm>
                <a:off x="4022407" y="3085146"/>
                <a:ext cx="341347" cy="615255"/>
              </a:xfrm>
              <a:custGeom>
                <a:rect b="b" l="l" r="r" t="t"/>
                <a:pathLst>
                  <a:path extrusionOk="0" h="615255" w="341347">
                    <a:moveTo>
                      <a:pt x="339090" y="0"/>
                    </a:moveTo>
                    <a:cubicBezTo>
                      <a:pt x="283845" y="289560"/>
                      <a:pt x="207645" y="488633"/>
                      <a:pt x="0" y="583883"/>
                    </a:cubicBezTo>
                    <a:cubicBezTo>
                      <a:pt x="288608" y="714375"/>
                      <a:pt x="355283" y="421958"/>
                      <a:pt x="339090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17"/>
              <p:cNvSpPr/>
              <p:nvPr/>
            </p:nvSpPr>
            <p:spPr>
              <a:xfrm>
                <a:off x="4359470" y="3085146"/>
                <a:ext cx="341116" cy="615255"/>
              </a:xfrm>
              <a:custGeom>
                <a:rect b="b" l="l" r="r" t="t"/>
                <a:pathLst>
                  <a:path extrusionOk="0" h="615255" w="341116">
                    <a:moveTo>
                      <a:pt x="2026" y="0"/>
                    </a:moveTo>
                    <a:cubicBezTo>
                      <a:pt x="57271" y="289560"/>
                      <a:pt x="133471" y="488633"/>
                      <a:pt x="341116" y="583883"/>
                    </a:cubicBezTo>
                    <a:cubicBezTo>
                      <a:pt x="53461" y="714375"/>
                      <a:pt x="-13214" y="421958"/>
                      <a:pt x="2026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17"/>
              <p:cNvSpPr/>
              <p:nvPr/>
            </p:nvSpPr>
            <p:spPr>
              <a:xfrm>
                <a:off x="3933824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427672" y="0"/>
                    </a:moveTo>
                    <a:cubicBezTo>
                      <a:pt x="359092" y="289560"/>
                      <a:pt x="261938" y="488632"/>
                      <a:pt x="0" y="583882"/>
                    </a:cubicBezTo>
                    <a:cubicBezTo>
                      <a:pt x="363855" y="715328"/>
                      <a:pt x="447675" y="421957"/>
                      <a:pt x="427672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17"/>
              <p:cNvSpPr/>
              <p:nvPr/>
            </p:nvSpPr>
            <p:spPr>
              <a:xfrm>
                <a:off x="4358747" y="3291839"/>
                <a:ext cx="430421" cy="615582"/>
              </a:xfrm>
              <a:custGeom>
                <a:rect b="b" l="l" r="r" t="t"/>
                <a:pathLst>
                  <a:path extrusionOk="0" h="615582" w="430421">
                    <a:moveTo>
                      <a:pt x="2749" y="0"/>
                    </a:moveTo>
                    <a:cubicBezTo>
                      <a:pt x="71330" y="289560"/>
                      <a:pt x="168484" y="488632"/>
                      <a:pt x="430422" y="583882"/>
                    </a:cubicBezTo>
                    <a:cubicBezTo>
                      <a:pt x="66567" y="715328"/>
                      <a:pt x="-17253" y="421957"/>
                      <a:pt x="2749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17"/>
              <p:cNvSpPr/>
              <p:nvPr/>
            </p:nvSpPr>
            <p:spPr>
              <a:xfrm>
                <a:off x="3933824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427672" y="0"/>
                    </a:moveTo>
                    <a:cubicBezTo>
                      <a:pt x="359092" y="289560"/>
                      <a:pt x="261938" y="488633"/>
                      <a:pt x="0" y="583883"/>
                    </a:cubicBezTo>
                    <a:cubicBezTo>
                      <a:pt x="363855" y="714375"/>
                      <a:pt x="447675" y="421958"/>
                      <a:pt x="427672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17"/>
              <p:cNvSpPr/>
              <p:nvPr/>
            </p:nvSpPr>
            <p:spPr>
              <a:xfrm>
                <a:off x="4358747" y="3680459"/>
                <a:ext cx="430421" cy="615255"/>
              </a:xfrm>
              <a:custGeom>
                <a:rect b="b" l="l" r="r" t="t"/>
                <a:pathLst>
                  <a:path extrusionOk="0" h="615255" w="430421">
                    <a:moveTo>
                      <a:pt x="2749" y="0"/>
                    </a:moveTo>
                    <a:cubicBezTo>
                      <a:pt x="71330" y="289560"/>
                      <a:pt x="168484" y="488633"/>
                      <a:pt x="430422" y="583883"/>
                    </a:cubicBezTo>
                    <a:cubicBezTo>
                      <a:pt x="66567" y="714375"/>
                      <a:pt x="-17253" y="421958"/>
                      <a:pt x="2749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17"/>
              <p:cNvSpPr/>
              <p:nvPr/>
            </p:nvSpPr>
            <p:spPr>
              <a:xfrm>
                <a:off x="3719512" y="3899534"/>
                <a:ext cx="645992" cy="615255"/>
              </a:xfrm>
              <a:custGeom>
                <a:rect b="b" l="l" r="r" t="t"/>
                <a:pathLst>
                  <a:path extrusionOk="0" h="615255" w="645992">
                    <a:moveTo>
                      <a:pt x="641985" y="0"/>
                    </a:moveTo>
                    <a:cubicBezTo>
                      <a:pt x="538163" y="289560"/>
                      <a:pt x="393383" y="488633"/>
                      <a:pt x="0" y="583883"/>
                    </a:cubicBezTo>
                    <a:cubicBezTo>
                      <a:pt x="545783" y="714375"/>
                      <a:pt x="671513" y="421958"/>
                      <a:pt x="641985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17"/>
              <p:cNvSpPr/>
              <p:nvPr/>
            </p:nvSpPr>
            <p:spPr>
              <a:xfrm>
                <a:off x="4357488" y="3899534"/>
                <a:ext cx="645993" cy="615255"/>
              </a:xfrm>
              <a:custGeom>
                <a:rect b="b" l="l" r="r" t="t"/>
                <a:pathLst>
                  <a:path extrusionOk="0" h="615255" w="645993">
                    <a:moveTo>
                      <a:pt x="4008" y="0"/>
                    </a:moveTo>
                    <a:cubicBezTo>
                      <a:pt x="107831" y="289560"/>
                      <a:pt x="252611" y="488633"/>
                      <a:pt x="645993" y="583883"/>
                    </a:cubicBezTo>
                    <a:cubicBezTo>
                      <a:pt x="100211" y="714375"/>
                      <a:pt x="-25519" y="421958"/>
                      <a:pt x="4008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17"/>
              <p:cNvSpPr/>
              <p:nvPr/>
            </p:nvSpPr>
            <p:spPr>
              <a:xfrm>
                <a:off x="3667124" y="4070984"/>
                <a:ext cx="698811" cy="665700"/>
              </a:xfrm>
              <a:custGeom>
                <a:rect b="b" l="l" r="r" t="t"/>
                <a:pathLst>
                  <a:path extrusionOk="0" h="665700" w="698811">
                    <a:moveTo>
                      <a:pt x="694372" y="0"/>
                    </a:moveTo>
                    <a:cubicBezTo>
                      <a:pt x="581978" y="313372"/>
                      <a:pt x="425767" y="528638"/>
                      <a:pt x="0" y="631508"/>
                    </a:cubicBezTo>
                    <a:cubicBezTo>
                      <a:pt x="590550" y="773430"/>
                      <a:pt x="726758" y="456247"/>
                      <a:pt x="694372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3" name="Google Shape;723;p17"/>
              <p:cNvSpPr/>
              <p:nvPr/>
            </p:nvSpPr>
            <p:spPr>
              <a:xfrm>
                <a:off x="4357267" y="4070984"/>
                <a:ext cx="698601" cy="665700"/>
              </a:xfrm>
              <a:custGeom>
                <a:rect b="b" l="l" r="r" t="t"/>
                <a:pathLst>
                  <a:path extrusionOk="0" h="665700" w="698601">
                    <a:moveTo>
                      <a:pt x="4229" y="0"/>
                    </a:moveTo>
                    <a:cubicBezTo>
                      <a:pt x="116624" y="313372"/>
                      <a:pt x="272834" y="528638"/>
                      <a:pt x="698602" y="631508"/>
                    </a:cubicBezTo>
                    <a:cubicBezTo>
                      <a:pt x="108052" y="773430"/>
                      <a:pt x="-27203" y="456247"/>
                      <a:pt x="4229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4" name="Google Shape;724;p17"/>
            <p:cNvGrpSpPr/>
            <p:nvPr/>
          </p:nvGrpSpPr>
          <p:grpSpPr>
            <a:xfrm>
              <a:off x="1176205" y="2474659"/>
              <a:ext cx="1720214" cy="2291018"/>
              <a:chOff x="4085272" y="2541269"/>
              <a:chExt cx="1720214" cy="2291018"/>
            </a:xfrm>
          </p:grpSpPr>
          <p:sp>
            <p:nvSpPr>
              <p:cNvPr id="725" name="Google Shape;725;p17"/>
              <p:cNvSpPr/>
              <p:nvPr/>
            </p:nvSpPr>
            <p:spPr>
              <a:xfrm>
                <a:off x="4871084" y="2541269"/>
                <a:ext cx="148590" cy="2137410"/>
              </a:xfrm>
              <a:custGeom>
                <a:rect b="b" l="l" r="r" t="t"/>
                <a:pathLst>
                  <a:path extrusionOk="0" h="2137410" w="148590">
                    <a:moveTo>
                      <a:pt x="74295" y="0"/>
                    </a:moveTo>
                    <a:lnTo>
                      <a:pt x="111443" y="1068705"/>
                    </a:lnTo>
                    <a:lnTo>
                      <a:pt x="148590" y="2137410"/>
                    </a:lnTo>
                    <a:lnTo>
                      <a:pt x="74295" y="2137410"/>
                    </a:lnTo>
                    <a:lnTo>
                      <a:pt x="0" y="2137410"/>
                    </a:lnTo>
                    <a:lnTo>
                      <a:pt x="37148" y="1068705"/>
                    </a:ln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6" name="Google Shape;726;p17"/>
              <p:cNvSpPr/>
              <p:nvPr/>
            </p:nvSpPr>
            <p:spPr>
              <a:xfrm>
                <a:off x="4619624" y="2541269"/>
                <a:ext cx="327830" cy="590752"/>
              </a:xfrm>
              <a:custGeom>
                <a:rect b="b" l="l" r="r" t="t"/>
                <a:pathLst>
                  <a:path extrusionOk="0" h="590752" w="327830">
                    <a:moveTo>
                      <a:pt x="325755" y="0"/>
                    </a:moveTo>
                    <a:cubicBezTo>
                      <a:pt x="273367" y="278130"/>
                      <a:pt x="200025" y="469583"/>
                      <a:pt x="0" y="560070"/>
                    </a:cubicBezTo>
                    <a:cubicBezTo>
                      <a:pt x="276225" y="686752"/>
                      <a:pt x="340995" y="405765"/>
                      <a:pt x="325755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7" name="Google Shape;727;p17"/>
              <p:cNvSpPr/>
              <p:nvPr/>
            </p:nvSpPr>
            <p:spPr>
              <a:xfrm>
                <a:off x="4943283" y="2541269"/>
                <a:ext cx="327850" cy="590752"/>
              </a:xfrm>
              <a:custGeom>
                <a:rect b="b" l="l" r="r" t="t"/>
                <a:pathLst>
                  <a:path extrusionOk="0" h="590752" w="327850">
                    <a:moveTo>
                      <a:pt x="2096" y="0"/>
                    </a:moveTo>
                    <a:cubicBezTo>
                      <a:pt x="54483" y="278130"/>
                      <a:pt x="127826" y="469583"/>
                      <a:pt x="327851" y="560070"/>
                    </a:cubicBezTo>
                    <a:cubicBezTo>
                      <a:pt x="50673" y="686752"/>
                      <a:pt x="-13144" y="405765"/>
                      <a:pt x="2096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8" name="Google Shape;728;p17"/>
              <p:cNvSpPr/>
              <p:nvPr/>
            </p:nvSpPr>
            <p:spPr>
              <a:xfrm>
                <a:off x="4525327" y="2786062"/>
                <a:ext cx="422617" cy="762272"/>
              </a:xfrm>
              <a:custGeom>
                <a:rect b="b" l="l" r="r" t="t"/>
                <a:pathLst>
                  <a:path extrusionOk="0" h="762272" w="422617">
                    <a:moveTo>
                      <a:pt x="420052" y="0"/>
                    </a:moveTo>
                    <a:cubicBezTo>
                      <a:pt x="352425" y="359093"/>
                      <a:pt x="257175" y="605790"/>
                      <a:pt x="0" y="722947"/>
                    </a:cubicBezTo>
                    <a:cubicBezTo>
                      <a:pt x="357188" y="885825"/>
                      <a:pt x="439102" y="522922"/>
                      <a:pt x="420052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729;p17"/>
              <p:cNvSpPr/>
              <p:nvPr/>
            </p:nvSpPr>
            <p:spPr>
              <a:xfrm>
                <a:off x="4942603" y="2786062"/>
                <a:ext cx="422828" cy="762272"/>
              </a:xfrm>
              <a:custGeom>
                <a:rect b="b" l="l" r="r" t="t"/>
                <a:pathLst>
                  <a:path extrusionOk="0" h="762272" w="422828">
                    <a:moveTo>
                      <a:pt x="2776" y="0"/>
                    </a:moveTo>
                    <a:cubicBezTo>
                      <a:pt x="70404" y="359093"/>
                      <a:pt x="165654" y="605790"/>
                      <a:pt x="422829" y="722947"/>
                    </a:cubicBezTo>
                    <a:cubicBezTo>
                      <a:pt x="65641" y="885825"/>
                      <a:pt x="-17226" y="522922"/>
                      <a:pt x="2776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730;p17"/>
              <p:cNvSpPr/>
              <p:nvPr/>
            </p:nvSpPr>
            <p:spPr>
              <a:xfrm>
                <a:off x="4415789" y="3043237"/>
                <a:ext cx="532763" cy="761880"/>
              </a:xfrm>
              <a:custGeom>
                <a:rect b="b" l="l" r="r" t="t"/>
                <a:pathLst>
                  <a:path extrusionOk="0" h="761880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4872"/>
                      <a:pt x="553402" y="521970"/>
                      <a:pt x="529590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1" name="Google Shape;731;p17"/>
              <p:cNvSpPr/>
              <p:nvPr/>
            </p:nvSpPr>
            <p:spPr>
              <a:xfrm>
                <a:off x="4941976" y="3043237"/>
                <a:ext cx="532992" cy="761880"/>
              </a:xfrm>
              <a:custGeom>
                <a:rect b="b" l="l" r="r" t="t"/>
                <a:pathLst>
                  <a:path extrusionOk="0" h="761880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4872"/>
                      <a:pt x="-21362" y="521970"/>
                      <a:pt x="3403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2" name="Google Shape;732;p17"/>
              <p:cNvSpPr/>
              <p:nvPr/>
            </p:nvSpPr>
            <p:spPr>
              <a:xfrm>
                <a:off x="4415789" y="3523296"/>
                <a:ext cx="532763" cy="762272"/>
              </a:xfrm>
              <a:custGeom>
                <a:rect b="b" l="l" r="r" t="t"/>
                <a:pathLst>
                  <a:path extrusionOk="0" h="762272" w="532763">
                    <a:moveTo>
                      <a:pt x="529590" y="0"/>
                    </a:moveTo>
                    <a:cubicBezTo>
                      <a:pt x="443865" y="359093"/>
                      <a:pt x="324802" y="605790"/>
                      <a:pt x="0" y="722947"/>
                    </a:cubicBezTo>
                    <a:cubicBezTo>
                      <a:pt x="449580" y="885825"/>
                      <a:pt x="553402" y="522922"/>
                      <a:pt x="529590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4941976" y="3523296"/>
                <a:ext cx="532992" cy="762272"/>
              </a:xfrm>
              <a:custGeom>
                <a:rect b="b" l="l" r="r" t="t"/>
                <a:pathLst>
                  <a:path extrusionOk="0" h="762272" w="532992">
                    <a:moveTo>
                      <a:pt x="3403" y="0"/>
                    </a:moveTo>
                    <a:cubicBezTo>
                      <a:pt x="89128" y="359093"/>
                      <a:pt x="208190" y="605790"/>
                      <a:pt x="532993" y="722947"/>
                    </a:cubicBezTo>
                    <a:cubicBezTo>
                      <a:pt x="82460" y="885825"/>
                      <a:pt x="-21362" y="522922"/>
                      <a:pt x="3403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4150041" y="3794759"/>
                <a:ext cx="800200" cy="762272"/>
              </a:xfrm>
              <a:custGeom>
                <a:rect b="b" l="l" r="r" t="t"/>
                <a:pathLst>
                  <a:path extrusionOk="0" h="762272" w="800200">
                    <a:moveTo>
                      <a:pt x="795338" y="0"/>
                    </a:moveTo>
                    <a:cubicBezTo>
                      <a:pt x="666750" y="359093"/>
                      <a:pt x="487680" y="605790"/>
                      <a:pt x="0" y="722947"/>
                    </a:cubicBezTo>
                    <a:cubicBezTo>
                      <a:pt x="675323" y="885825"/>
                      <a:pt x="831533" y="522922"/>
                      <a:pt x="795338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4940286" y="3794759"/>
                <a:ext cx="800431" cy="762272"/>
              </a:xfrm>
              <a:custGeom>
                <a:rect b="b" l="l" r="r" t="t"/>
                <a:pathLst>
                  <a:path extrusionOk="0" h="762272" w="800431">
                    <a:moveTo>
                      <a:pt x="5093" y="0"/>
                    </a:moveTo>
                    <a:cubicBezTo>
                      <a:pt x="133681" y="359093"/>
                      <a:pt x="312751" y="605790"/>
                      <a:pt x="800431" y="722947"/>
                    </a:cubicBezTo>
                    <a:cubicBezTo>
                      <a:pt x="124156" y="885825"/>
                      <a:pt x="-32054" y="522922"/>
                      <a:pt x="5093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4085272" y="4008119"/>
                <a:ext cx="865352" cy="824168"/>
              </a:xfrm>
              <a:custGeom>
                <a:rect b="b" l="l" r="r" t="t"/>
                <a:pathLst>
                  <a:path extrusionOk="0" h="824168" w="865352">
                    <a:moveTo>
                      <a:pt x="860107" y="0"/>
                    </a:moveTo>
                    <a:cubicBezTo>
                      <a:pt x="721043" y="388620"/>
                      <a:pt x="527685" y="655320"/>
                      <a:pt x="0" y="782003"/>
                    </a:cubicBezTo>
                    <a:cubicBezTo>
                      <a:pt x="730568" y="957263"/>
                      <a:pt x="899160" y="564833"/>
                      <a:pt x="860107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17"/>
              <p:cNvSpPr/>
              <p:nvPr/>
            </p:nvSpPr>
            <p:spPr>
              <a:xfrm>
                <a:off x="4939904" y="4008119"/>
                <a:ext cx="865582" cy="824168"/>
              </a:xfrm>
              <a:custGeom>
                <a:rect b="b" l="l" r="r" t="t"/>
                <a:pathLst>
                  <a:path extrusionOk="0" h="824168" w="865582">
                    <a:moveTo>
                      <a:pt x="5475" y="0"/>
                    </a:moveTo>
                    <a:cubicBezTo>
                      <a:pt x="144540" y="388620"/>
                      <a:pt x="337897" y="655320"/>
                      <a:pt x="865582" y="782003"/>
                    </a:cubicBezTo>
                    <a:cubicBezTo>
                      <a:pt x="134062" y="957263"/>
                      <a:pt x="-34530" y="564833"/>
                      <a:pt x="5475" y="0"/>
                    </a:cubicBezTo>
                    <a:close/>
                  </a:path>
                </a:pathLst>
              </a:custGeom>
              <a:solidFill>
                <a:srgbClr val="4345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38" name="Google Shape;738;p17"/>
          <p:cNvGrpSpPr/>
          <p:nvPr/>
        </p:nvGrpSpPr>
        <p:grpSpPr>
          <a:xfrm flipH="1">
            <a:off x="11021674" y="2343388"/>
            <a:ext cx="1163001" cy="2642607"/>
            <a:chOff x="2957512" y="2406014"/>
            <a:chExt cx="1163001" cy="2642607"/>
          </a:xfrm>
        </p:grpSpPr>
        <p:sp>
          <p:nvSpPr>
            <p:cNvPr id="739" name="Google Shape;739;p17"/>
            <p:cNvSpPr/>
            <p:nvPr/>
          </p:nvSpPr>
          <p:spPr>
            <a:xfrm>
              <a:off x="3043237" y="2406014"/>
              <a:ext cx="171450" cy="2465069"/>
            </a:xfrm>
            <a:custGeom>
              <a:rect b="b" l="l" r="r" t="t"/>
              <a:pathLst>
                <a:path extrusionOk="0" h="2465069" w="171450">
                  <a:moveTo>
                    <a:pt x="85725" y="0"/>
                  </a:moveTo>
                  <a:lnTo>
                    <a:pt x="128588" y="1232535"/>
                  </a:lnTo>
                  <a:lnTo>
                    <a:pt x="171450" y="2465070"/>
                  </a:lnTo>
                  <a:lnTo>
                    <a:pt x="85725" y="2465070"/>
                  </a:lnTo>
                  <a:lnTo>
                    <a:pt x="0" y="2465070"/>
                  </a:lnTo>
                  <a:lnTo>
                    <a:pt x="42863" y="1232535"/>
                  </a:ln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p17"/>
            <p:cNvSpPr/>
            <p:nvPr/>
          </p:nvSpPr>
          <p:spPr>
            <a:xfrm>
              <a:off x="2957512" y="2406014"/>
              <a:ext cx="173700" cy="669607"/>
            </a:xfrm>
            <a:custGeom>
              <a:rect b="b" l="l" r="r" t="t"/>
              <a:pathLst>
                <a:path extrusionOk="0" h="669607" w="173700">
                  <a:moveTo>
                    <a:pt x="171450" y="0"/>
                  </a:moveTo>
                  <a:cubicBezTo>
                    <a:pt x="133350" y="200025"/>
                    <a:pt x="86678" y="361950"/>
                    <a:pt x="0" y="480060"/>
                  </a:cubicBezTo>
                  <a:lnTo>
                    <a:pt x="0" y="669607"/>
                  </a:lnTo>
                  <a:cubicBezTo>
                    <a:pt x="147638" y="610553"/>
                    <a:pt x="183833" y="343853"/>
                    <a:pt x="17145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741;p17"/>
            <p:cNvSpPr/>
            <p:nvPr/>
          </p:nvSpPr>
          <p:spPr>
            <a:xfrm>
              <a:off x="3126644" y="2406014"/>
              <a:ext cx="378555" cy="681599"/>
            </a:xfrm>
            <a:custGeom>
              <a:rect b="b" l="l" r="r" t="t"/>
              <a:pathLst>
                <a:path extrusionOk="0" h="681599" w="378555">
                  <a:moveTo>
                    <a:pt x="2318" y="0"/>
                  </a:moveTo>
                  <a:cubicBezTo>
                    <a:pt x="63278" y="320992"/>
                    <a:pt x="148050" y="541972"/>
                    <a:pt x="378555" y="646747"/>
                  </a:cubicBezTo>
                  <a:cubicBezTo>
                    <a:pt x="58515" y="791528"/>
                    <a:pt x="-14827" y="467678"/>
                    <a:pt x="2318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742;p17"/>
            <p:cNvSpPr/>
            <p:nvPr/>
          </p:nvSpPr>
          <p:spPr>
            <a:xfrm>
              <a:off x="2957512" y="2687954"/>
              <a:ext cx="174282" cy="835342"/>
            </a:xfrm>
            <a:custGeom>
              <a:rect b="b" l="l" r="r" t="t"/>
              <a:pathLst>
                <a:path extrusionOk="0" h="835342" w="174282">
                  <a:moveTo>
                    <a:pt x="171450" y="0"/>
                  </a:moveTo>
                  <a:cubicBezTo>
                    <a:pt x="130493" y="217170"/>
                    <a:pt x="80963" y="398145"/>
                    <a:pt x="0" y="541973"/>
                  </a:cubicBezTo>
                  <a:lnTo>
                    <a:pt x="0" y="835343"/>
                  </a:lnTo>
                  <a:cubicBezTo>
                    <a:pt x="148590" y="722948"/>
                    <a:pt x="185738" y="402908"/>
                    <a:pt x="17145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17"/>
            <p:cNvSpPr/>
            <p:nvPr/>
          </p:nvSpPr>
          <p:spPr>
            <a:xfrm>
              <a:off x="3125804" y="2687954"/>
              <a:ext cx="487979" cy="879618"/>
            </a:xfrm>
            <a:custGeom>
              <a:rect b="b" l="l" r="r" t="t"/>
              <a:pathLst>
                <a:path extrusionOk="0" h="879618" w="487979">
                  <a:moveTo>
                    <a:pt x="3157" y="0"/>
                  </a:moveTo>
                  <a:cubicBezTo>
                    <a:pt x="81262" y="414338"/>
                    <a:pt x="190800" y="699135"/>
                    <a:pt x="487980" y="834390"/>
                  </a:cubicBezTo>
                  <a:cubicBezTo>
                    <a:pt x="75547" y="1022033"/>
                    <a:pt x="-19703" y="602933"/>
                    <a:pt x="3157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2957512" y="2984181"/>
              <a:ext cx="175249" cy="802005"/>
            </a:xfrm>
            <a:custGeom>
              <a:rect b="b" l="l" r="r" t="t"/>
              <a:pathLst>
                <a:path extrusionOk="0" h="802005" w="175249">
                  <a:moveTo>
                    <a:pt x="171450" y="0"/>
                  </a:moveTo>
                  <a:cubicBezTo>
                    <a:pt x="127635" y="183833"/>
                    <a:pt x="76200" y="341948"/>
                    <a:pt x="0" y="472440"/>
                  </a:cubicBezTo>
                  <a:lnTo>
                    <a:pt x="0" y="802005"/>
                  </a:lnTo>
                  <a:cubicBezTo>
                    <a:pt x="150495" y="667703"/>
                    <a:pt x="188595" y="368618"/>
                    <a:pt x="17145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p17"/>
            <p:cNvSpPr/>
            <p:nvPr/>
          </p:nvSpPr>
          <p:spPr>
            <a:xfrm>
              <a:off x="3125039" y="2984181"/>
              <a:ext cx="614474" cy="879618"/>
            </a:xfrm>
            <a:custGeom>
              <a:rect b="b" l="l" r="r" t="t"/>
              <a:pathLst>
                <a:path extrusionOk="0" h="879618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2033"/>
                    <a:pt x="-24653" y="602933"/>
                    <a:pt x="3922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7"/>
            <p:cNvSpPr/>
            <p:nvPr/>
          </p:nvSpPr>
          <p:spPr>
            <a:xfrm>
              <a:off x="2957512" y="3539489"/>
              <a:ext cx="175249" cy="802004"/>
            </a:xfrm>
            <a:custGeom>
              <a:rect b="b" l="l" r="r" t="t"/>
              <a:pathLst>
                <a:path extrusionOk="0" h="802004" w="175249">
                  <a:moveTo>
                    <a:pt x="171450" y="0"/>
                  </a:moveTo>
                  <a:cubicBezTo>
                    <a:pt x="127635" y="183832"/>
                    <a:pt x="76200" y="341947"/>
                    <a:pt x="0" y="472440"/>
                  </a:cubicBezTo>
                  <a:lnTo>
                    <a:pt x="0" y="802005"/>
                  </a:lnTo>
                  <a:cubicBezTo>
                    <a:pt x="150495" y="666750"/>
                    <a:pt x="188595" y="367665"/>
                    <a:pt x="17145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7"/>
            <p:cNvSpPr/>
            <p:nvPr/>
          </p:nvSpPr>
          <p:spPr>
            <a:xfrm>
              <a:off x="3125039" y="3539489"/>
              <a:ext cx="614474" cy="879291"/>
            </a:xfrm>
            <a:custGeom>
              <a:rect b="b" l="l" r="r" t="t"/>
              <a:pathLst>
                <a:path extrusionOk="0" h="879291" w="614474">
                  <a:moveTo>
                    <a:pt x="3922" y="0"/>
                  </a:moveTo>
                  <a:cubicBezTo>
                    <a:pt x="102982" y="414338"/>
                    <a:pt x="240142" y="699135"/>
                    <a:pt x="614475" y="834390"/>
                  </a:cubicBezTo>
                  <a:cubicBezTo>
                    <a:pt x="95362" y="1021080"/>
                    <a:pt x="-24653" y="602932"/>
                    <a:pt x="3922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7"/>
            <p:cNvSpPr/>
            <p:nvPr/>
          </p:nvSpPr>
          <p:spPr>
            <a:xfrm>
              <a:off x="2957512" y="3851909"/>
              <a:ext cx="177072" cy="735330"/>
            </a:xfrm>
            <a:custGeom>
              <a:rect b="b" l="l" r="r" t="t"/>
              <a:pathLst>
                <a:path extrusionOk="0" h="735330" w="177072">
                  <a:moveTo>
                    <a:pt x="171450" y="0"/>
                  </a:moveTo>
                  <a:cubicBezTo>
                    <a:pt x="123825" y="133350"/>
                    <a:pt x="69533" y="253365"/>
                    <a:pt x="0" y="359093"/>
                  </a:cubicBezTo>
                  <a:lnTo>
                    <a:pt x="0" y="735330"/>
                  </a:lnTo>
                  <a:cubicBezTo>
                    <a:pt x="154305" y="581978"/>
                    <a:pt x="193358" y="316230"/>
                    <a:pt x="17145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3123079" y="3851909"/>
              <a:ext cx="923139" cy="879618"/>
            </a:xfrm>
            <a:custGeom>
              <a:rect b="b" l="l" r="r" t="t"/>
              <a:pathLst>
                <a:path extrusionOk="0" h="879618" w="923139">
                  <a:moveTo>
                    <a:pt x="5882" y="0"/>
                  </a:moveTo>
                  <a:cubicBezTo>
                    <a:pt x="153520" y="414338"/>
                    <a:pt x="360212" y="699135"/>
                    <a:pt x="923140" y="834390"/>
                  </a:cubicBezTo>
                  <a:cubicBezTo>
                    <a:pt x="143042" y="1022033"/>
                    <a:pt x="-36980" y="602933"/>
                    <a:pt x="5882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2957512" y="4097654"/>
              <a:ext cx="177474" cy="781050"/>
            </a:xfrm>
            <a:custGeom>
              <a:rect b="b" l="l" r="r" t="t"/>
              <a:pathLst>
                <a:path extrusionOk="0" h="781050" w="177474">
                  <a:moveTo>
                    <a:pt x="171450" y="0"/>
                  </a:moveTo>
                  <a:cubicBezTo>
                    <a:pt x="122873" y="135255"/>
                    <a:pt x="68580" y="258127"/>
                    <a:pt x="0" y="366713"/>
                  </a:cubicBezTo>
                  <a:lnTo>
                    <a:pt x="0" y="781050"/>
                  </a:lnTo>
                  <a:cubicBezTo>
                    <a:pt x="155258" y="612457"/>
                    <a:pt x="194310" y="332422"/>
                    <a:pt x="17145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3122746" y="4097654"/>
              <a:ext cx="997767" cy="950967"/>
            </a:xfrm>
            <a:custGeom>
              <a:rect b="b" l="l" r="r" t="t"/>
              <a:pathLst>
                <a:path extrusionOk="0" h="950967" w="997767">
                  <a:moveTo>
                    <a:pt x="6216" y="0"/>
                  </a:moveTo>
                  <a:cubicBezTo>
                    <a:pt x="166236" y="447675"/>
                    <a:pt x="390073" y="756285"/>
                    <a:pt x="997768" y="902017"/>
                  </a:cubicBezTo>
                  <a:cubicBezTo>
                    <a:pt x="154805" y="1104900"/>
                    <a:pt x="-39505" y="652463"/>
                    <a:pt x="6216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2" name="Google Shape;752;p17"/>
          <p:cNvSpPr/>
          <p:nvPr/>
        </p:nvSpPr>
        <p:spPr>
          <a:xfrm flipH="1">
            <a:off x="10582571" y="3996154"/>
            <a:ext cx="1602104" cy="607042"/>
          </a:xfrm>
          <a:custGeom>
            <a:rect b="b" l="l" r="r" t="t"/>
            <a:pathLst>
              <a:path extrusionOk="0" h="607042" w="1602104">
                <a:moveTo>
                  <a:pt x="0" y="379395"/>
                </a:moveTo>
                <a:cubicBezTo>
                  <a:pt x="126683" y="-3510"/>
                  <a:pt x="266700" y="58402"/>
                  <a:pt x="417195" y="429877"/>
                </a:cubicBezTo>
                <a:cubicBezTo>
                  <a:pt x="589598" y="-171150"/>
                  <a:pt x="773430" y="-134955"/>
                  <a:pt x="969645" y="494647"/>
                </a:cubicBezTo>
                <a:cubicBezTo>
                  <a:pt x="1025843" y="245092"/>
                  <a:pt x="1199198" y="199372"/>
                  <a:pt x="1602105" y="555607"/>
                </a:cubicBezTo>
                <a:lnTo>
                  <a:pt x="0" y="607042"/>
                </a:lnTo>
                <a:lnTo>
                  <a:pt x="0" y="379395"/>
                </a:lnTo>
                <a:close/>
              </a:path>
            </a:pathLst>
          </a:custGeom>
          <a:solidFill>
            <a:srgbClr val="434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3" name="Google Shape;753;p17"/>
          <p:cNvSpPr/>
          <p:nvPr/>
        </p:nvSpPr>
        <p:spPr>
          <a:xfrm flipH="1">
            <a:off x="-11135" y="4450865"/>
            <a:ext cx="12195810" cy="2119312"/>
          </a:xfrm>
          <a:custGeom>
            <a:rect b="b" l="l" r="r" t="t"/>
            <a:pathLst>
              <a:path extrusionOk="0" h="2119312" w="6286500">
                <a:moveTo>
                  <a:pt x="0" y="0"/>
                </a:moveTo>
                <a:lnTo>
                  <a:pt x="6286500" y="332422"/>
                </a:lnTo>
                <a:lnTo>
                  <a:pt x="6286500" y="2119313"/>
                </a:lnTo>
                <a:lnTo>
                  <a:pt x="0" y="2119313"/>
                </a:lnTo>
                <a:close/>
              </a:path>
            </a:pathLst>
          </a:custGeom>
          <a:solidFill>
            <a:srgbClr val="4C4F5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4" name="Google Shape;754;p17"/>
          <p:cNvSpPr/>
          <p:nvPr/>
        </p:nvSpPr>
        <p:spPr>
          <a:xfrm flipH="1">
            <a:off x="-11135" y="5069038"/>
            <a:ext cx="12195810" cy="583882"/>
          </a:xfrm>
          <a:custGeom>
            <a:rect b="b" l="l" r="r" t="t"/>
            <a:pathLst>
              <a:path extrusionOk="0" h="583882" w="6286500">
                <a:moveTo>
                  <a:pt x="6286500" y="0"/>
                </a:moveTo>
                <a:lnTo>
                  <a:pt x="0" y="565785"/>
                </a:lnTo>
                <a:lnTo>
                  <a:pt x="6286500" y="583883"/>
                </a:lnTo>
                <a:close/>
              </a:path>
            </a:pathLst>
          </a:custGeom>
          <a:solidFill>
            <a:srgbClr val="7174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5" name="Google Shape;755;p17"/>
          <p:cNvSpPr/>
          <p:nvPr/>
        </p:nvSpPr>
        <p:spPr>
          <a:xfrm flipH="1">
            <a:off x="-6598" y="5311073"/>
            <a:ext cx="7731235" cy="342022"/>
          </a:xfrm>
          <a:custGeom>
            <a:rect b="b" l="l" r="r" t="t"/>
            <a:pathLst>
              <a:path extrusionOk="0" h="179069" w="3251834">
                <a:moveTo>
                  <a:pt x="3251835" y="0"/>
                </a:moveTo>
                <a:lnTo>
                  <a:pt x="0" y="169545"/>
                </a:lnTo>
                <a:lnTo>
                  <a:pt x="3251835" y="179070"/>
                </a:lnTo>
                <a:close/>
              </a:path>
            </a:pathLst>
          </a:cu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6" name="Google Shape;756;p17"/>
          <p:cNvSpPr/>
          <p:nvPr/>
        </p:nvSpPr>
        <p:spPr>
          <a:xfrm flipH="1">
            <a:off x="-11135" y="5980581"/>
            <a:ext cx="12195810" cy="875347"/>
          </a:xfrm>
          <a:custGeom>
            <a:rect b="b" l="l" r="r" t="t"/>
            <a:pathLst>
              <a:path extrusionOk="0" h="875347" w="6286500">
                <a:moveTo>
                  <a:pt x="0" y="0"/>
                </a:moveTo>
                <a:lnTo>
                  <a:pt x="6286500" y="565785"/>
                </a:lnTo>
                <a:lnTo>
                  <a:pt x="6286500" y="875348"/>
                </a:lnTo>
                <a:lnTo>
                  <a:pt x="0" y="875348"/>
                </a:lnTo>
                <a:close/>
              </a:path>
            </a:pathLst>
          </a:custGeom>
          <a:solidFill>
            <a:srgbClr val="434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p17"/>
          <p:cNvSpPr/>
          <p:nvPr/>
        </p:nvSpPr>
        <p:spPr>
          <a:xfrm flipH="1">
            <a:off x="-7325" y="3855762"/>
            <a:ext cx="1603057" cy="974699"/>
          </a:xfrm>
          <a:custGeom>
            <a:rect b="b" l="l" r="r" t="t"/>
            <a:pathLst>
              <a:path extrusionOk="0" h="974699" w="1603057">
                <a:moveTo>
                  <a:pt x="1602105" y="608940"/>
                </a:moveTo>
                <a:cubicBezTo>
                  <a:pt x="1475423" y="-5423"/>
                  <a:pt x="1335405" y="94590"/>
                  <a:pt x="1184910" y="689902"/>
                </a:cubicBezTo>
                <a:cubicBezTo>
                  <a:pt x="1012507" y="-274980"/>
                  <a:pt x="828675" y="-215925"/>
                  <a:pt x="632460" y="792773"/>
                </a:cubicBezTo>
                <a:cubicBezTo>
                  <a:pt x="576263" y="392723"/>
                  <a:pt x="402907" y="319380"/>
                  <a:pt x="0" y="889927"/>
                </a:cubicBezTo>
                <a:lnTo>
                  <a:pt x="1603057" y="974700"/>
                </a:lnTo>
                <a:lnTo>
                  <a:pt x="1603057" y="608940"/>
                </a:lnTo>
                <a:close/>
              </a:path>
            </a:pathLst>
          </a:custGeom>
          <a:solidFill>
            <a:srgbClr val="434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Google Shape;758;p17"/>
          <p:cNvSpPr/>
          <p:nvPr/>
        </p:nvSpPr>
        <p:spPr>
          <a:xfrm flipH="1">
            <a:off x="2683413" y="361440"/>
            <a:ext cx="2575560" cy="694070"/>
          </a:xfrm>
          <a:custGeom>
            <a:rect b="b" l="l" r="r" t="t"/>
            <a:pathLst>
              <a:path extrusionOk="0" h="694070" w="2575560">
                <a:moveTo>
                  <a:pt x="0" y="694070"/>
                </a:moveTo>
                <a:cubicBezTo>
                  <a:pt x="858203" y="694070"/>
                  <a:pt x="1716405" y="694070"/>
                  <a:pt x="2575560" y="694070"/>
                </a:cubicBezTo>
                <a:cubicBezTo>
                  <a:pt x="2435543" y="662638"/>
                  <a:pt x="2295525" y="631206"/>
                  <a:pt x="2155508" y="599773"/>
                </a:cubicBezTo>
                <a:cubicBezTo>
                  <a:pt x="1987868" y="229251"/>
                  <a:pt x="1803083" y="305451"/>
                  <a:pt x="1611630" y="586438"/>
                </a:cubicBezTo>
                <a:cubicBezTo>
                  <a:pt x="1310640" y="-256524"/>
                  <a:pt x="1157288" y="-122222"/>
                  <a:pt x="1086803" y="555006"/>
                </a:cubicBezTo>
                <a:cubicBezTo>
                  <a:pt x="957263" y="218773"/>
                  <a:pt x="819150" y="303545"/>
                  <a:pt x="677228" y="555006"/>
                </a:cubicBezTo>
                <a:cubicBezTo>
                  <a:pt x="558165" y="-19352"/>
                  <a:pt x="420053" y="-3160"/>
                  <a:pt x="264795" y="595011"/>
                </a:cubicBezTo>
                <a:cubicBezTo>
                  <a:pt x="177165" y="628348"/>
                  <a:pt x="88583" y="661686"/>
                  <a:pt x="0" y="694070"/>
                </a:cubicBezTo>
                <a:close/>
              </a:path>
            </a:pathLst>
          </a:custGeom>
          <a:solidFill>
            <a:srgbClr val="FFFFFF">
              <a:alpha val="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9" name="Google Shape;759;p17"/>
          <p:cNvSpPr/>
          <p:nvPr/>
        </p:nvSpPr>
        <p:spPr>
          <a:xfrm flipH="1">
            <a:off x="919186" y="2058824"/>
            <a:ext cx="2637472" cy="552973"/>
          </a:xfrm>
          <a:custGeom>
            <a:rect b="b" l="l" r="r" t="t"/>
            <a:pathLst>
              <a:path extrusionOk="0" h="552973" w="2637472">
                <a:moveTo>
                  <a:pt x="2637473" y="552974"/>
                </a:moveTo>
                <a:lnTo>
                  <a:pt x="2174558" y="488203"/>
                </a:lnTo>
                <a:cubicBezTo>
                  <a:pt x="1945957" y="-196644"/>
                  <a:pt x="1808798" y="-107109"/>
                  <a:pt x="1724025" y="423434"/>
                </a:cubicBezTo>
                <a:cubicBezTo>
                  <a:pt x="1554480" y="116729"/>
                  <a:pt x="1388745" y="110061"/>
                  <a:pt x="1231582" y="450103"/>
                </a:cubicBezTo>
                <a:cubicBezTo>
                  <a:pt x="1145857" y="-29956"/>
                  <a:pt x="998220" y="-80439"/>
                  <a:pt x="768668" y="445341"/>
                </a:cubicBezTo>
                <a:cubicBezTo>
                  <a:pt x="606743" y="-19479"/>
                  <a:pt x="467678" y="34814"/>
                  <a:pt x="360045" y="450103"/>
                </a:cubicBezTo>
                <a:lnTo>
                  <a:pt x="0" y="552974"/>
                </a:lnTo>
                <a:lnTo>
                  <a:pt x="2637473" y="552974"/>
                </a:lnTo>
                <a:close/>
              </a:path>
            </a:pathLst>
          </a:custGeom>
          <a:solidFill>
            <a:srgbClr val="FFFFFF">
              <a:alpha val="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60" name="Google Shape;760;p17"/>
          <p:cNvGrpSpPr/>
          <p:nvPr/>
        </p:nvGrpSpPr>
        <p:grpSpPr>
          <a:xfrm flipH="1">
            <a:off x="10783548" y="-2072"/>
            <a:ext cx="1401127" cy="6278880"/>
            <a:chOff x="2957512" y="290512"/>
            <a:chExt cx="1401127" cy="6278880"/>
          </a:xfrm>
        </p:grpSpPr>
        <p:sp>
          <p:nvSpPr>
            <p:cNvPr id="761" name="Google Shape;761;p17"/>
            <p:cNvSpPr/>
            <p:nvPr/>
          </p:nvSpPr>
          <p:spPr>
            <a:xfrm>
              <a:off x="2957512" y="290512"/>
              <a:ext cx="694372" cy="956205"/>
            </a:xfrm>
            <a:custGeom>
              <a:rect b="b" l="l" r="r" t="t"/>
              <a:pathLst>
                <a:path extrusionOk="0" h="956205" w="694372">
                  <a:moveTo>
                    <a:pt x="160020" y="0"/>
                  </a:moveTo>
                  <a:cubicBezTo>
                    <a:pt x="253365" y="387668"/>
                    <a:pt x="415290" y="673418"/>
                    <a:pt x="694373" y="850583"/>
                  </a:cubicBezTo>
                  <a:cubicBezTo>
                    <a:pt x="303848" y="1066800"/>
                    <a:pt x="91440" y="938213"/>
                    <a:pt x="0" y="581978"/>
                  </a:cubicBezTo>
                  <a:lnTo>
                    <a:pt x="0" y="0"/>
                  </a:lnTo>
                  <a:lnTo>
                    <a:pt x="160020" y="0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2957512" y="873442"/>
              <a:ext cx="789622" cy="1823867"/>
            </a:xfrm>
            <a:custGeom>
              <a:rect b="b" l="l" r="r" t="t"/>
              <a:pathLst>
                <a:path extrusionOk="0" h="1823867" w="789622">
                  <a:moveTo>
                    <a:pt x="0" y="0"/>
                  </a:moveTo>
                  <a:cubicBezTo>
                    <a:pt x="90488" y="805815"/>
                    <a:pt x="299085" y="1377315"/>
                    <a:pt x="789623" y="1687830"/>
                  </a:cubicBezTo>
                  <a:cubicBezTo>
                    <a:pt x="401003" y="1903095"/>
                    <a:pt x="149543" y="1852613"/>
                    <a:pt x="0" y="160877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2957512" y="2070734"/>
              <a:ext cx="982027" cy="1521012"/>
            </a:xfrm>
            <a:custGeom>
              <a:rect b="b" l="l" r="r" t="t"/>
              <a:pathLst>
                <a:path extrusionOk="0" h="1521012" w="982027">
                  <a:moveTo>
                    <a:pt x="0" y="0"/>
                  </a:moveTo>
                  <a:cubicBezTo>
                    <a:pt x="154305" y="646748"/>
                    <a:pt x="437198" y="1114425"/>
                    <a:pt x="982028" y="1384935"/>
                  </a:cubicBezTo>
                  <a:cubicBezTo>
                    <a:pt x="511493" y="1594485"/>
                    <a:pt x="196215" y="1552575"/>
                    <a:pt x="0" y="13239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2957512" y="4301489"/>
              <a:ext cx="794385" cy="965915"/>
            </a:xfrm>
            <a:custGeom>
              <a:rect b="b" l="l" r="r" t="t"/>
              <a:pathLst>
                <a:path extrusionOk="0" h="965915" w="794385">
                  <a:moveTo>
                    <a:pt x="0" y="0"/>
                  </a:moveTo>
                  <a:cubicBezTo>
                    <a:pt x="170498" y="365760"/>
                    <a:pt x="421005" y="643890"/>
                    <a:pt x="794385" y="829628"/>
                  </a:cubicBezTo>
                  <a:cubicBezTo>
                    <a:pt x="451485" y="982028"/>
                    <a:pt x="191453" y="1002030"/>
                    <a:pt x="0" y="9124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2957512" y="5002529"/>
              <a:ext cx="1401127" cy="1210963"/>
            </a:xfrm>
            <a:custGeom>
              <a:rect b="b" l="l" r="r" t="t"/>
              <a:pathLst>
                <a:path extrusionOk="0" h="1210963" w="1401127">
                  <a:moveTo>
                    <a:pt x="0" y="0"/>
                  </a:moveTo>
                  <a:cubicBezTo>
                    <a:pt x="279083" y="487680"/>
                    <a:pt x="706755" y="849630"/>
                    <a:pt x="1401128" y="1074420"/>
                  </a:cubicBezTo>
                  <a:cubicBezTo>
                    <a:pt x="762000" y="1267777"/>
                    <a:pt x="308610" y="1247775"/>
                    <a:pt x="0" y="10648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2957512" y="5940742"/>
              <a:ext cx="566737" cy="628650"/>
            </a:xfrm>
            <a:custGeom>
              <a:rect b="b" l="l" r="r" t="t"/>
              <a:pathLst>
                <a:path extrusionOk="0" h="628650" w="566737">
                  <a:moveTo>
                    <a:pt x="0" y="0"/>
                  </a:moveTo>
                  <a:cubicBezTo>
                    <a:pt x="148590" y="240030"/>
                    <a:pt x="333375" y="449580"/>
                    <a:pt x="566738" y="628650"/>
                  </a:cubicBezTo>
                  <a:lnTo>
                    <a:pt x="0" y="6286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345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7" name="Google Shape;767;p17"/>
          <p:cNvGrpSpPr/>
          <p:nvPr/>
        </p:nvGrpSpPr>
        <p:grpSpPr>
          <a:xfrm flipH="1">
            <a:off x="5554734" y="2381147"/>
            <a:ext cx="1943099" cy="2328150"/>
            <a:chOff x="4686842" y="2383219"/>
            <a:chExt cx="1943099" cy="2328150"/>
          </a:xfrm>
        </p:grpSpPr>
        <p:grpSp>
          <p:nvGrpSpPr>
            <p:cNvPr id="768" name="Google Shape;768;p17"/>
            <p:cNvGrpSpPr/>
            <p:nvPr/>
          </p:nvGrpSpPr>
          <p:grpSpPr>
            <a:xfrm>
              <a:off x="4817612" y="2383219"/>
              <a:ext cx="1509713" cy="2328150"/>
              <a:chOff x="7726679" y="2449829"/>
              <a:chExt cx="1509713" cy="2328150"/>
            </a:xfrm>
          </p:grpSpPr>
          <p:sp>
            <p:nvSpPr>
              <p:cNvPr id="769" name="Google Shape;769;p17"/>
              <p:cNvSpPr/>
              <p:nvPr/>
            </p:nvSpPr>
            <p:spPr>
              <a:xfrm>
                <a:off x="8500108" y="2449829"/>
                <a:ext cx="167956" cy="2328150"/>
              </a:xfrm>
              <a:custGeom>
                <a:rect b="b" l="l" r="r" t="t"/>
                <a:pathLst>
                  <a:path extrusionOk="0" h="2102167" w="145732">
                    <a:moveTo>
                      <a:pt x="72390" y="0"/>
                    </a:moveTo>
                    <a:lnTo>
                      <a:pt x="108585" y="1051560"/>
                    </a:lnTo>
                    <a:lnTo>
                      <a:pt x="145732" y="2102168"/>
                    </a:lnTo>
                    <a:lnTo>
                      <a:pt x="72390" y="2102168"/>
                    </a:lnTo>
                    <a:lnTo>
                      <a:pt x="0" y="2102168"/>
                    </a:lnTo>
                    <a:lnTo>
                      <a:pt x="36195" y="1051560"/>
                    </a:ln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770;p17"/>
              <p:cNvSpPr/>
              <p:nvPr/>
            </p:nvSpPr>
            <p:spPr>
              <a:xfrm>
                <a:off x="8257272" y="2449829"/>
                <a:ext cx="322160" cy="581362"/>
              </a:xfrm>
              <a:custGeom>
                <a:rect b="b" l="l" r="r" t="t"/>
                <a:pathLst>
                  <a:path extrusionOk="0" h="581362" w="322160">
                    <a:moveTo>
                      <a:pt x="320040" y="0"/>
                    </a:moveTo>
                    <a:cubicBezTo>
                      <a:pt x="268605" y="273367"/>
                      <a:pt x="196215" y="461963"/>
                      <a:pt x="0" y="551498"/>
                    </a:cubicBezTo>
                    <a:cubicBezTo>
                      <a:pt x="272415" y="675323"/>
                      <a:pt x="335280" y="399098"/>
                      <a:pt x="320040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771;p17"/>
              <p:cNvSpPr/>
              <p:nvPr/>
            </p:nvSpPr>
            <p:spPr>
              <a:xfrm>
                <a:off x="8570608" y="2449829"/>
                <a:ext cx="321930" cy="581362"/>
              </a:xfrm>
              <a:custGeom>
                <a:rect b="b" l="l" r="r" t="t"/>
                <a:pathLst>
                  <a:path extrusionOk="0" h="581362" w="321930">
                    <a:moveTo>
                      <a:pt x="1891" y="0"/>
                    </a:moveTo>
                    <a:cubicBezTo>
                      <a:pt x="53326" y="273367"/>
                      <a:pt x="125716" y="461963"/>
                      <a:pt x="321931" y="551498"/>
                    </a:cubicBezTo>
                    <a:cubicBezTo>
                      <a:pt x="50468" y="675323"/>
                      <a:pt x="-12397" y="399098"/>
                      <a:pt x="1891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772;p17"/>
              <p:cNvSpPr/>
              <p:nvPr/>
            </p:nvSpPr>
            <p:spPr>
              <a:xfrm>
                <a:off x="8159114" y="2690812"/>
                <a:ext cx="415974" cy="749775"/>
              </a:xfrm>
              <a:custGeom>
                <a:rect b="b" l="l" r="r" t="t"/>
                <a:pathLst>
                  <a:path extrusionOk="0" h="749775" w="415974">
                    <a:moveTo>
                      <a:pt x="413385" y="0"/>
                    </a:moveTo>
                    <a:cubicBezTo>
                      <a:pt x="346710" y="353378"/>
                      <a:pt x="253365" y="595313"/>
                      <a:pt x="0" y="711518"/>
                    </a:cubicBezTo>
                    <a:cubicBezTo>
                      <a:pt x="351473" y="870585"/>
                      <a:pt x="432435" y="514350"/>
                      <a:pt x="413385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773;p17"/>
              <p:cNvSpPr/>
              <p:nvPr/>
            </p:nvSpPr>
            <p:spPr>
              <a:xfrm>
                <a:off x="8569909" y="2690812"/>
                <a:ext cx="415974" cy="749775"/>
              </a:xfrm>
              <a:custGeom>
                <a:rect b="b" l="l" r="r" t="t"/>
                <a:pathLst>
                  <a:path extrusionOk="0" h="749775" w="415974">
                    <a:moveTo>
                      <a:pt x="2590" y="0"/>
                    </a:moveTo>
                    <a:cubicBezTo>
                      <a:pt x="69265" y="353378"/>
                      <a:pt x="162610" y="595313"/>
                      <a:pt x="415975" y="711518"/>
                    </a:cubicBezTo>
                    <a:cubicBezTo>
                      <a:pt x="64502" y="870585"/>
                      <a:pt x="-16460" y="514350"/>
                      <a:pt x="2590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774;p17"/>
              <p:cNvSpPr/>
              <p:nvPr/>
            </p:nvSpPr>
            <p:spPr>
              <a:xfrm>
                <a:off x="8051481" y="2943224"/>
                <a:ext cx="524236" cy="749711"/>
              </a:xfrm>
              <a:custGeom>
                <a:rect b="b" l="l" r="r" t="t"/>
                <a:pathLst>
                  <a:path extrusionOk="0" h="749711" w="524236">
                    <a:moveTo>
                      <a:pt x="521018" y="0"/>
                    </a:moveTo>
                    <a:cubicBezTo>
                      <a:pt x="437198" y="353378"/>
                      <a:pt x="320040" y="595313"/>
                      <a:pt x="0" y="711518"/>
                    </a:cubicBezTo>
                    <a:cubicBezTo>
                      <a:pt x="442913" y="870585"/>
                      <a:pt x="544830" y="513397"/>
                      <a:pt x="521018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775;p17"/>
              <p:cNvSpPr/>
              <p:nvPr/>
            </p:nvSpPr>
            <p:spPr>
              <a:xfrm>
                <a:off x="8569280" y="2943224"/>
                <a:ext cx="524236" cy="749711"/>
              </a:xfrm>
              <a:custGeom>
                <a:rect b="b" l="l" r="r" t="t"/>
                <a:pathLst>
                  <a:path extrusionOk="0" h="749711" w="524236">
                    <a:moveTo>
                      <a:pt x="3219" y="0"/>
                    </a:moveTo>
                    <a:cubicBezTo>
                      <a:pt x="87039" y="353378"/>
                      <a:pt x="204196" y="595313"/>
                      <a:pt x="524236" y="711518"/>
                    </a:cubicBezTo>
                    <a:cubicBezTo>
                      <a:pt x="81324" y="870585"/>
                      <a:pt x="-20594" y="513397"/>
                      <a:pt x="3219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776;p17"/>
              <p:cNvSpPr/>
              <p:nvPr/>
            </p:nvSpPr>
            <p:spPr>
              <a:xfrm>
                <a:off x="8051481" y="3415664"/>
                <a:ext cx="524236" cy="749775"/>
              </a:xfrm>
              <a:custGeom>
                <a:rect b="b" l="l" r="r" t="t"/>
                <a:pathLst>
                  <a:path extrusionOk="0" h="749775" w="524236">
                    <a:moveTo>
                      <a:pt x="521018" y="0"/>
                    </a:moveTo>
                    <a:cubicBezTo>
                      <a:pt x="437198" y="353378"/>
                      <a:pt x="320040" y="595313"/>
                      <a:pt x="0" y="711517"/>
                    </a:cubicBezTo>
                    <a:cubicBezTo>
                      <a:pt x="442913" y="870585"/>
                      <a:pt x="544830" y="514350"/>
                      <a:pt x="521018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777;p17"/>
              <p:cNvSpPr/>
              <p:nvPr/>
            </p:nvSpPr>
            <p:spPr>
              <a:xfrm>
                <a:off x="8569280" y="3415664"/>
                <a:ext cx="524236" cy="749775"/>
              </a:xfrm>
              <a:custGeom>
                <a:rect b="b" l="l" r="r" t="t"/>
                <a:pathLst>
                  <a:path extrusionOk="0" h="749775" w="524236">
                    <a:moveTo>
                      <a:pt x="3219" y="0"/>
                    </a:moveTo>
                    <a:cubicBezTo>
                      <a:pt x="87039" y="353378"/>
                      <a:pt x="204196" y="595313"/>
                      <a:pt x="524236" y="711517"/>
                    </a:cubicBezTo>
                    <a:cubicBezTo>
                      <a:pt x="81324" y="870585"/>
                      <a:pt x="-20594" y="514350"/>
                      <a:pt x="3219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8" name="Google Shape;778;p17"/>
              <p:cNvSpPr/>
              <p:nvPr/>
            </p:nvSpPr>
            <p:spPr>
              <a:xfrm>
                <a:off x="7790496" y="3682364"/>
                <a:ext cx="786935" cy="750102"/>
              </a:xfrm>
              <a:custGeom>
                <a:rect b="b" l="l" r="r" t="t"/>
                <a:pathLst>
                  <a:path extrusionOk="0" h="750102" w="786935">
                    <a:moveTo>
                      <a:pt x="782003" y="0"/>
                    </a:moveTo>
                    <a:cubicBezTo>
                      <a:pt x="656272" y="353378"/>
                      <a:pt x="480060" y="595313"/>
                      <a:pt x="0" y="711517"/>
                    </a:cubicBezTo>
                    <a:cubicBezTo>
                      <a:pt x="664845" y="871538"/>
                      <a:pt x="818197" y="514350"/>
                      <a:pt x="782003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779;p17"/>
              <p:cNvSpPr/>
              <p:nvPr/>
            </p:nvSpPr>
            <p:spPr>
              <a:xfrm>
                <a:off x="8567713" y="3682364"/>
                <a:ext cx="668679" cy="749822"/>
              </a:xfrm>
              <a:custGeom>
                <a:rect b="b" l="l" r="r" t="t"/>
                <a:pathLst>
                  <a:path extrusionOk="0" h="749822" w="668679">
                    <a:moveTo>
                      <a:pt x="4786" y="0"/>
                    </a:moveTo>
                    <a:cubicBezTo>
                      <a:pt x="120039" y="321945"/>
                      <a:pt x="277201" y="552450"/>
                      <a:pt x="668679" y="678180"/>
                    </a:cubicBezTo>
                    <a:lnTo>
                      <a:pt x="668679" y="735330"/>
                    </a:lnTo>
                    <a:cubicBezTo>
                      <a:pt x="103847" y="825817"/>
                      <a:pt x="-28551" y="481965"/>
                      <a:pt x="4786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780;p17"/>
              <p:cNvSpPr/>
              <p:nvPr/>
            </p:nvSpPr>
            <p:spPr>
              <a:xfrm>
                <a:off x="7726679" y="3891914"/>
                <a:ext cx="851134" cy="811114"/>
              </a:xfrm>
              <a:custGeom>
                <a:rect b="b" l="l" r="r" t="t"/>
                <a:pathLst>
                  <a:path extrusionOk="0" h="811114" w="851134">
                    <a:moveTo>
                      <a:pt x="845820" y="0"/>
                    </a:moveTo>
                    <a:cubicBezTo>
                      <a:pt x="709613" y="381953"/>
                      <a:pt x="519113" y="644842"/>
                      <a:pt x="0" y="769620"/>
                    </a:cubicBezTo>
                    <a:cubicBezTo>
                      <a:pt x="719138" y="942022"/>
                      <a:pt x="884872" y="556260"/>
                      <a:pt x="845820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781;p17"/>
              <p:cNvSpPr/>
              <p:nvPr/>
            </p:nvSpPr>
            <p:spPr>
              <a:xfrm>
                <a:off x="8567267" y="3891914"/>
                <a:ext cx="669124" cy="811034"/>
              </a:xfrm>
              <a:custGeom>
                <a:rect b="b" l="l" r="r" t="t"/>
                <a:pathLst>
                  <a:path extrusionOk="0" h="811034" w="669124">
                    <a:moveTo>
                      <a:pt x="5232" y="0"/>
                    </a:moveTo>
                    <a:cubicBezTo>
                      <a:pt x="124294" y="333375"/>
                      <a:pt x="284314" y="576263"/>
                      <a:pt x="669124" y="715328"/>
                    </a:cubicBezTo>
                    <a:lnTo>
                      <a:pt x="669124" y="802957"/>
                    </a:lnTo>
                    <a:cubicBezTo>
                      <a:pt x="104292" y="870585"/>
                      <a:pt x="-30011" y="505778"/>
                      <a:pt x="5232" y="0"/>
                    </a:cubicBezTo>
                    <a:close/>
                  </a:path>
                </a:pathLst>
              </a:custGeom>
              <a:solidFill>
                <a:srgbClr val="575B5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82" name="Google Shape;782;p17"/>
            <p:cNvSpPr/>
            <p:nvPr/>
          </p:nvSpPr>
          <p:spPr>
            <a:xfrm>
              <a:off x="4686842" y="3732058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971550" y="0"/>
                  </a:moveTo>
                  <a:cubicBezTo>
                    <a:pt x="814388" y="439103"/>
                    <a:pt x="596265" y="740093"/>
                    <a:pt x="0" y="883920"/>
                  </a:cubicBezTo>
                  <a:cubicBezTo>
                    <a:pt x="825817" y="1082040"/>
                    <a:pt x="1016317" y="639128"/>
                    <a:pt x="97155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5652311" y="3732058"/>
              <a:ext cx="977630" cy="931633"/>
            </a:xfrm>
            <a:custGeom>
              <a:rect b="b" l="l" r="r" t="t"/>
              <a:pathLst>
                <a:path extrusionOk="0" h="931633" w="977630">
                  <a:moveTo>
                    <a:pt x="6080" y="0"/>
                  </a:moveTo>
                  <a:cubicBezTo>
                    <a:pt x="163243" y="439103"/>
                    <a:pt x="381365" y="740093"/>
                    <a:pt x="977631" y="883920"/>
                  </a:cubicBezTo>
                  <a:cubicBezTo>
                    <a:pt x="151813" y="1082040"/>
                    <a:pt x="-38687" y="639128"/>
                    <a:pt x="6080" y="0"/>
                  </a:cubicBezTo>
                  <a:close/>
                </a:path>
              </a:pathLst>
            </a:custGeom>
            <a:solidFill>
              <a:srgbClr val="575B5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4" name="Google Shape;784;p17"/>
          <p:cNvGrpSpPr/>
          <p:nvPr/>
        </p:nvGrpSpPr>
        <p:grpSpPr>
          <a:xfrm>
            <a:off x="8288886" y="3703456"/>
            <a:ext cx="3482339" cy="1555432"/>
            <a:chOff x="8709661" y="3572303"/>
            <a:chExt cx="3482339" cy="1555432"/>
          </a:xfrm>
        </p:grpSpPr>
        <p:sp>
          <p:nvSpPr>
            <p:cNvPr id="785" name="Google Shape;785;p17"/>
            <p:cNvSpPr/>
            <p:nvPr/>
          </p:nvSpPr>
          <p:spPr>
            <a:xfrm>
              <a:off x="8709661" y="4876276"/>
              <a:ext cx="3482339" cy="251459"/>
            </a:xfrm>
            <a:custGeom>
              <a:rect b="b" l="l" r="r" t="t"/>
              <a:pathLst>
                <a:path extrusionOk="0" h="251459" w="3482339">
                  <a:moveTo>
                    <a:pt x="1741170" y="251460"/>
                  </a:moveTo>
                  <a:cubicBezTo>
                    <a:pt x="2700338" y="251460"/>
                    <a:pt x="3482340" y="195263"/>
                    <a:pt x="3482340" y="125730"/>
                  </a:cubicBezTo>
                  <a:cubicBezTo>
                    <a:pt x="3482340" y="56197"/>
                    <a:pt x="2700338" y="0"/>
                    <a:pt x="1741170" y="0"/>
                  </a:cubicBezTo>
                  <a:cubicBezTo>
                    <a:pt x="782003" y="0"/>
                    <a:pt x="0" y="56197"/>
                    <a:pt x="0" y="125730"/>
                  </a:cubicBezTo>
                  <a:cubicBezTo>
                    <a:pt x="0" y="195263"/>
                    <a:pt x="782003" y="251460"/>
                    <a:pt x="1741170" y="251460"/>
                  </a:cubicBezTo>
                  <a:close/>
                </a:path>
              </a:pathLst>
            </a:custGeom>
            <a:solidFill>
              <a:srgbClr val="292A2B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8983982" y="3572303"/>
              <a:ext cx="1466850" cy="1507807"/>
            </a:xfrm>
            <a:custGeom>
              <a:rect b="b" l="l" r="r" t="t"/>
              <a:pathLst>
                <a:path extrusionOk="0" h="1507807" w="1466850">
                  <a:moveTo>
                    <a:pt x="1466850" y="0"/>
                  </a:moveTo>
                  <a:lnTo>
                    <a:pt x="0" y="1507807"/>
                  </a:lnTo>
                  <a:lnTo>
                    <a:pt x="238125" y="1337310"/>
                  </a:lnTo>
                  <a:lnTo>
                    <a:pt x="884872" y="1247775"/>
                  </a:lnTo>
                  <a:close/>
                </a:path>
              </a:pathLst>
            </a:custGeom>
            <a:solidFill>
              <a:srgbClr val="D46A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10450832" y="3572303"/>
              <a:ext cx="1466850" cy="1507807"/>
            </a:xfrm>
            <a:custGeom>
              <a:rect b="b" l="l" r="r" t="t"/>
              <a:pathLst>
                <a:path extrusionOk="0" h="1507807" w="1466850">
                  <a:moveTo>
                    <a:pt x="0" y="0"/>
                  </a:moveTo>
                  <a:lnTo>
                    <a:pt x="1466850" y="1507807"/>
                  </a:lnTo>
                  <a:lnTo>
                    <a:pt x="1228725" y="1337310"/>
                  </a:lnTo>
                  <a:lnTo>
                    <a:pt x="581978" y="1247775"/>
                  </a:lnTo>
                  <a:close/>
                </a:path>
              </a:pathLst>
            </a:custGeom>
            <a:solidFill>
              <a:srgbClr val="D46A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9341169" y="3572303"/>
              <a:ext cx="2219325" cy="1507807"/>
            </a:xfrm>
            <a:custGeom>
              <a:rect b="b" l="l" r="r" t="t"/>
              <a:pathLst>
                <a:path extrusionOk="0" h="1507807" w="2219325">
                  <a:moveTo>
                    <a:pt x="1109663" y="0"/>
                  </a:moveTo>
                  <a:lnTo>
                    <a:pt x="1664970" y="754380"/>
                  </a:lnTo>
                  <a:lnTo>
                    <a:pt x="2219325" y="1507807"/>
                  </a:lnTo>
                  <a:lnTo>
                    <a:pt x="1109663" y="1507807"/>
                  </a:lnTo>
                  <a:lnTo>
                    <a:pt x="0" y="1507807"/>
                  </a:lnTo>
                  <a:lnTo>
                    <a:pt x="554355" y="754380"/>
                  </a:lnTo>
                  <a:close/>
                </a:path>
              </a:pathLst>
            </a:custGeom>
            <a:solidFill>
              <a:srgbClr val="FF91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10125076" y="3572303"/>
              <a:ext cx="325755" cy="1507807"/>
            </a:xfrm>
            <a:custGeom>
              <a:rect b="b" l="l" r="r" t="t"/>
              <a:pathLst>
                <a:path extrusionOk="0" h="1507807" w="325755">
                  <a:moveTo>
                    <a:pt x="325755" y="0"/>
                  </a:moveTo>
                  <a:lnTo>
                    <a:pt x="325755" y="1507807"/>
                  </a:lnTo>
                  <a:lnTo>
                    <a:pt x="0" y="1507807"/>
                  </a:lnTo>
                  <a:close/>
                </a:path>
              </a:pathLst>
            </a:custGeom>
            <a:solidFill>
              <a:srgbClr val="804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9907907" y="3572303"/>
              <a:ext cx="542925" cy="1507807"/>
            </a:xfrm>
            <a:custGeom>
              <a:rect b="b" l="l" r="r" t="t"/>
              <a:pathLst>
                <a:path extrusionOk="0" h="1507807" w="542925">
                  <a:moveTo>
                    <a:pt x="542925" y="0"/>
                  </a:moveTo>
                  <a:lnTo>
                    <a:pt x="0" y="1328738"/>
                  </a:lnTo>
                  <a:lnTo>
                    <a:pt x="217170" y="1507807"/>
                  </a:lnTo>
                  <a:close/>
                </a:path>
              </a:pathLst>
            </a:custGeom>
            <a:solidFill>
              <a:srgbClr val="D46A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1" name="Google Shape;791;p17"/>
          <p:cNvGrpSpPr/>
          <p:nvPr/>
        </p:nvGrpSpPr>
        <p:grpSpPr>
          <a:xfrm flipH="1">
            <a:off x="7466400" y="4306640"/>
            <a:ext cx="1010866" cy="1020770"/>
            <a:chOff x="2755332" y="-551970"/>
            <a:chExt cx="6525924" cy="6589866"/>
          </a:xfrm>
        </p:grpSpPr>
        <p:sp>
          <p:nvSpPr>
            <p:cNvPr id="792" name="Google Shape;792;p17"/>
            <p:cNvSpPr/>
            <p:nvPr/>
          </p:nvSpPr>
          <p:spPr>
            <a:xfrm rot="-2700000">
              <a:off x="3711031" y="403729"/>
              <a:ext cx="4614525" cy="4614525"/>
            </a:xfrm>
            <a:custGeom>
              <a:rect b="b" l="l" r="r" t="t"/>
              <a:pathLst>
                <a:path extrusionOk="0" h="4611960" w="4611960">
                  <a:moveTo>
                    <a:pt x="4611961" y="2305980"/>
                  </a:moveTo>
                  <a:cubicBezTo>
                    <a:pt x="4611961" y="3579538"/>
                    <a:pt x="3579538" y="4611961"/>
                    <a:pt x="2305980" y="4611961"/>
                  </a:cubicBezTo>
                  <a:cubicBezTo>
                    <a:pt x="1032422" y="4611961"/>
                    <a:pt x="0" y="3579538"/>
                    <a:pt x="0" y="2305980"/>
                  </a:cubicBezTo>
                  <a:cubicBezTo>
                    <a:pt x="0" y="1032422"/>
                    <a:pt x="1032423" y="0"/>
                    <a:pt x="2305980" y="0"/>
                  </a:cubicBezTo>
                  <a:cubicBezTo>
                    <a:pt x="3579538" y="0"/>
                    <a:pt x="4611961" y="1032423"/>
                    <a:pt x="4611961" y="2305980"/>
                  </a:cubicBezTo>
                  <a:close/>
                </a:path>
              </a:pathLst>
            </a:custGeom>
            <a:solidFill>
              <a:srgbClr val="F2F2F2">
                <a:alpha val="3843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93" name="Google Shape;793;p17"/>
            <p:cNvGrpSpPr/>
            <p:nvPr/>
          </p:nvGrpSpPr>
          <p:grpSpPr>
            <a:xfrm>
              <a:off x="3825240" y="1134427"/>
              <a:ext cx="4538661" cy="4903469"/>
              <a:chOff x="3825240" y="1134427"/>
              <a:chExt cx="4538661" cy="4903469"/>
            </a:xfrm>
          </p:grpSpPr>
          <p:sp>
            <p:nvSpPr>
              <p:cNvPr id="794" name="Google Shape;794;p17"/>
              <p:cNvSpPr/>
              <p:nvPr/>
            </p:nvSpPr>
            <p:spPr>
              <a:xfrm>
                <a:off x="5862637" y="2483167"/>
                <a:ext cx="1007034" cy="1344929"/>
              </a:xfrm>
              <a:custGeom>
                <a:rect b="b" l="l" r="r" t="t"/>
                <a:pathLst>
                  <a:path extrusionOk="0" h="1344929" w="1007034">
                    <a:moveTo>
                      <a:pt x="896303" y="853440"/>
                    </a:moveTo>
                    <a:cubicBezTo>
                      <a:pt x="1036320" y="521970"/>
                      <a:pt x="1057275" y="228600"/>
                      <a:pt x="879157" y="0"/>
                    </a:cubicBezTo>
                    <a:cubicBezTo>
                      <a:pt x="671513" y="443865"/>
                      <a:pt x="390525" y="523875"/>
                      <a:pt x="145732" y="785813"/>
                    </a:cubicBezTo>
                    <a:cubicBezTo>
                      <a:pt x="97155" y="972502"/>
                      <a:pt x="48578" y="1158240"/>
                      <a:pt x="0" y="1344930"/>
                    </a:cubicBezTo>
                    <a:cubicBezTo>
                      <a:pt x="3810" y="1341120"/>
                      <a:pt x="7620" y="1338263"/>
                      <a:pt x="11430" y="1334452"/>
                    </a:cubicBezTo>
                    <a:cubicBezTo>
                      <a:pt x="306705" y="1173480"/>
                      <a:pt x="601028" y="1013460"/>
                      <a:pt x="896303" y="853440"/>
                    </a:cubicBezTo>
                    <a:close/>
                  </a:path>
                </a:pathLst>
              </a:custGeom>
              <a:solidFill>
                <a:srgbClr val="D5531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795;p17"/>
              <p:cNvSpPr/>
              <p:nvPr/>
            </p:nvSpPr>
            <p:spPr>
              <a:xfrm>
                <a:off x="4978717" y="1890712"/>
                <a:ext cx="716279" cy="1516380"/>
              </a:xfrm>
              <a:custGeom>
                <a:rect b="b" l="l" r="r" t="t"/>
                <a:pathLst>
                  <a:path extrusionOk="0" h="1516380" w="716279">
                    <a:moveTo>
                      <a:pt x="0" y="824865"/>
                    </a:moveTo>
                    <a:cubicBezTo>
                      <a:pt x="31433" y="469583"/>
                      <a:pt x="151448" y="179070"/>
                      <a:pt x="422910" y="0"/>
                    </a:cubicBezTo>
                    <a:cubicBezTo>
                      <a:pt x="400050" y="481013"/>
                      <a:pt x="618173" y="625793"/>
                      <a:pt x="716280" y="939165"/>
                    </a:cubicBezTo>
                    <a:cubicBezTo>
                      <a:pt x="671513" y="1131570"/>
                      <a:pt x="626745" y="1323975"/>
                      <a:pt x="582930" y="1516380"/>
                    </a:cubicBezTo>
                    <a:cubicBezTo>
                      <a:pt x="581025" y="1511618"/>
                      <a:pt x="579120" y="1507807"/>
                      <a:pt x="577215" y="1503045"/>
                    </a:cubicBezTo>
                    <a:cubicBezTo>
                      <a:pt x="384810" y="1277303"/>
                      <a:pt x="192405" y="1051560"/>
                      <a:pt x="0" y="824865"/>
                    </a:cubicBezTo>
                    <a:close/>
                  </a:path>
                </a:pathLst>
              </a:custGeom>
              <a:solidFill>
                <a:srgbClr val="D5531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96" name="Google Shape;796;p17"/>
              <p:cNvGrpSpPr/>
              <p:nvPr/>
            </p:nvGrpSpPr>
            <p:grpSpPr>
              <a:xfrm>
                <a:off x="3825240" y="4400550"/>
                <a:ext cx="4538661" cy="1637346"/>
                <a:chOff x="3825240" y="4400550"/>
                <a:chExt cx="4538661" cy="1637346"/>
              </a:xfrm>
            </p:grpSpPr>
            <p:sp>
              <p:nvSpPr>
                <p:cNvPr id="797" name="Google Shape;797;p17"/>
                <p:cNvSpPr/>
                <p:nvPr/>
              </p:nvSpPr>
              <p:spPr>
                <a:xfrm>
                  <a:off x="3825240" y="4400550"/>
                  <a:ext cx="1992629" cy="638175"/>
                </a:xfrm>
                <a:custGeom>
                  <a:rect b="b" l="l" r="r" t="t"/>
                  <a:pathLst>
                    <a:path extrusionOk="0" h="638175" w="1992629">
                      <a:moveTo>
                        <a:pt x="0" y="0"/>
                      </a:moveTo>
                      <a:lnTo>
                        <a:pt x="1992630" y="0"/>
                      </a:lnTo>
                      <a:lnTo>
                        <a:pt x="1992630" y="638175"/>
                      </a:lnTo>
                      <a:lnTo>
                        <a:pt x="0" y="638175"/>
                      </a:lnTo>
                      <a:close/>
                    </a:path>
                  </a:pathLst>
                </a:custGeom>
                <a:solidFill>
                  <a:srgbClr val="90351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8" name="Google Shape;798;p17"/>
                <p:cNvSpPr/>
                <p:nvPr/>
              </p:nvSpPr>
              <p:spPr>
                <a:xfrm>
                  <a:off x="6371272" y="4400550"/>
                  <a:ext cx="1992629" cy="638175"/>
                </a:xfrm>
                <a:custGeom>
                  <a:rect b="b" l="l" r="r" t="t"/>
                  <a:pathLst>
                    <a:path extrusionOk="0" h="638175" w="1992629">
                      <a:moveTo>
                        <a:pt x="0" y="0"/>
                      </a:moveTo>
                      <a:lnTo>
                        <a:pt x="1992630" y="0"/>
                      </a:lnTo>
                      <a:lnTo>
                        <a:pt x="1992630" y="638175"/>
                      </a:lnTo>
                      <a:lnTo>
                        <a:pt x="0" y="638175"/>
                      </a:lnTo>
                      <a:close/>
                    </a:path>
                  </a:pathLst>
                </a:custGeom>
                <a:solidFill>
                  <a:srgbClr val="90351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799" name="Google Shape;799;p17"/>
                <p:cNvGrpSpPr/>
                <p:nvPr/>
              </p:nvGrpSpPr>
              <p:grpSpPr>
                <a:xfrm>
                  <a:off x="3922395" y="4501515"/>
                  <a:ext cx="4343399" cy="1354454"/>
                  <a:chOff x="3922395" y="4501515"/>
                  <a:chExt cx="4343399" cy="1354454"/>
                </a:xfrm>
              </p:grpSpPr>
              <p:grpSp>
                <p:nvGrpSpPr>
                  <p:cNvPr id="800" name="Google Shape;800;p17"/>
                  <p:cNvGrpSpPr/>
                  <p:nvPr/>
                </p:nvGrpSpPr>
                <p:grpSpPr>
                  <a:xfrm>
                    <a:off x="3922395" y="4501515"/>
                    <a:ext cx="2280285" cy="1354454"/>
                    <a:chOff x="3922395" y="4501515"/>
                    <a:chExt cx="2280285" cy="1354454"/>
                  </a:xfrm>
                </p:grpSpPr>
                <p:sp>
                  <p:nvSpPr>
                    <p:cNvPr id="801" name="Google Shape;801;p17"/>
                    <p:cNvSpPr/>
                    <p:nvPr/>
                  </p:nvSpPr>
                  <p:spPr>
                    <a:xfrm>
                      <a:off x="4191952" y="4501515"/>
                      <a:ext cx="2010727" cy="1353502"/>
                    </a:xfrm>
                    <a:custGeom>
                      <a:rect b="b" l="l" r="r" t="t"/>
                      <a:pathLst>
                        <a:path extrusionOk="0" h="1353502" w="2010727">
                          <a:moveTo>
                            <a:pt x="478155" y="1353503"/>
                          </a:moveTo>
                          <a:lnTo>
                            <a:pt x="1611630" y="630555"/>
                          </a:lnTo>
                          <a:lnTo>
                            <a:pt x="2010728" y="246697"/>
                          </a:lnTo>
                          <a:lnTo>
                            <a:pt x="1743075" y="0"/>
                          </a:lnTo>
                          <a:lnTo>
                            <a:pt x="0" y="381953"/>
                          </a:lnTo>
                          <a:close/>
                        </a:path>
                      </a:pathLst>
                    </a:custGeom>
                    <a:solidFill>
                      <a:srgbClr val="AA4017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02" name="Google Shape;802;p17"/>
                    <p:cNvSpPr/>
                    <p:nvPr/>
                  </p:nvSpPr>
                  <p:spPr>
                    <a:xfrm>
                      <a:off x="5074920" y="4501515"/>
                      <a:ext cx="1127760" cy="884872"/>
                    </a:xfrm>
                    <a:custGeom>
                      <a:rect b="b" l="l" r="r" t="t"/>
                      <a:pathLst>
                        <a:path extrusionOk="0" h="884872" w="1127760">
                          <a:moveTo>
                            <a:pt x="330517" y="884872"/>
                          </a:moveTo>
                          <a:lnTo>
                            <a:pt x="728662" y="630555"/>
                          </a:lnTo>
                          <a:lnTo>
                            <a:pt x="1127760" y="246697"/>
                          </a:lnTo>
                          <a:lnTo>
                            <a:pt x="861060" y="0"/>
                          </a:lnTo>
                          <a:lnTo>
                            <a:pt x="0" y="188595"/>
                          </a:lnTo>
                          <a:cubicBezTo>
                            <a:pt x="591502" y="409575"/>
                            <a:pt x="-4763" y="541972"/>
                            <a:pt x="205740" y="713422"/>
                          </a:cubicBezTo>
                          <a:cubicBezTo>
                            <a:pt x="273367" y="769620"/>
                            <a:pt x="313372" y="827722"/>
                            <a:pt x="330517" y="884872"/>
                          </a:cubicBezTo>
                          <a:close/>
                        </a:path>
                      </a:pathLst>
                    </a:custGeom>
                    <a:solidFill>
                      <a:srgbClr val="B24718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grpSp>
                  <p:nvGrpSpPr>
                    <p:cNvPr id="803" name="Google Shape;803;p17"/>
                    <p:cNvGrpSpPr/>
                    <p:nvPr/>
                  </p:nvGrpSpPr>
                  <p:grpSpPr>
                    <a:xfrm>
                      <a:off x="3922395" y="4878808"/>
                      <a:ext cx="755103" cy="977161"/>
                      <a:chOff x="3922395" y="4878808"/>
                      <a:chExt cx="755103" cy="977161"/>
                    </a:xfrm>
                  </p:grpSpPr>
                  <p:sp>
                    <p:nvSpPr>
                      <p:cNvPr id="804" name="Google Shape;804;p17"/>
                      <p:cNvSpPr/>
                      <p:nvPr/>
                    </p:nvSpPr>
                    <p:spPr>
                      <a:xfrm>
                        <a:off x="3922395" y="4878808"/>
                        <a:ext cx="755103" cy="977161"/>
                      </a:xfrm>
                      <a:custGeom>
                        <a:rect b="b" l="l" r="r" t="t"/>
                        <a:pathLst>
                          <a:path extrusionOk="0" h="977161" w="755103">
                            <a:moveTo>
                              <a:pt x="448627" y="47521"/>
                            </a:moveTo>
                            <a:cubicBezTo>
                              <a:pt x="655320" y="189444"/>
                              <a:pt x="788670" y="605686"/>
                              <a:pt x="747713" y="977161"/>
                            </a:cubicBezTo>
                            <a:lnTo>
                              <a:pt x="551497" y="842859"/>
                            </a:lnTo>
                            <a:lnTo>
                              <a:pt x="549593" y="704746"/>
                            </a:lnTo>
                            <a:lnTo>
                              <a:pt x="537210" y="833334"/>
                            </a:lnTo>
                            <a:lnTo>
                              <a:pt x="247650" y="634261"/>
                            </a:lnTo>
                            <a:lnTo>
                              <a:pt x="259080" y="478051"/>
                            </a:lnTo>
                            <a:lnTo>
                              <a:pt x="219075" y="615211"/>
                            </a:lnTo>
                            <a:lnTo>
                              <a:pt x="0" y="464716"/>
                            </a:lnTo>
                            <a:cubicBezTo>
                              <a:pt x="41910" y="92289"/>
                              <a:pt x="242888" y="-94401"/>
                              <a:pt x="448627" y="47521"/>
                            </a:cubicBezTo>
                            <a:close/>
                          </a:path>
                        </a:pathLst>
                      </a:custGeom>
                      <a:solidFill>
                        <a:srgbClr val="903514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805" name="Google Shape;805;p17"/>
                      <p:cNvSpPr/>
                      <p:nvPr/>
                    </p:nvSpPr>
                    <p:spPr>
                      <a:xfrm>
                        <a:off x="3965257" y="4956377"/>
                        <a:ext cx="671607" cy="869111"/>
                      </a:xfrm>
                      <a:custGeom>
                        <a:rect b="b" l="l" r="r" t="t"/>
                        <a:pathLst>
                          <a:path extrusionOk="0" h="869111" w="671607">
                            <a:moveTo>
                              <a:pt x="8572" y="342379"/>
                            </a:moveTo>
                            <a:lnTo>
                              <a:pt x="0" y="414770"/>
                            </a:lnTo>
                            <a:lnTo>
                              <a:pt x="176213" y="535737"/>
                            </a:lnTo>
                            <a:lnTo>
                              <a:pt x="216217" y="398577"/>
                            </a:lnTo>
                            <a:lnTo>
                              <a:pt x="204788" y="554787"/>
                            </a:lnTo>
                            <a:lnTo>
                              <a:pt x="494347" y="753860"/>
                            </a:lnTo>
                            <a:lnTo>
                              <a:pt x="506730" y="625272"/>
                            </a:lnTo>
                            <a:lnTo>
                              <a:pt x="508635" y="763385"/>
                            </a:lnTo>
                            <a:lnTo>
                              <a:pt x="661988" y="869112"/>
                            </a:lnTo>
                            <a:lnTo>
                              <a:pt x="670560" y="796722"/>
                            </a:lnTo>
                            <a:cubicBezTo>
                              <a:pt x="683895" y="486207"/>
                              <a:pt x="568643" y="159500"/>
                              <a:pt x="398145" y="42342"/>
                            </a:cubicBezTo>
                            <a:cubicBezTo>
                              <a:pt x="227647" y="-74815"/>
                              <a:pt x="61913" y="59487"/>
                              <a:pt x="8572" y="342379"/>
                            </a:cubicBezTo>
                            <a:close/>
                          </a:path>
                        </a:pathLst>
                      </a:custGeom>
                      <a:solidFill>
                        <a:srgbClr val="F6CBAF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806" name="Google Shape;806;p17"/>
                      <p:cNvSpPr/>
                      <p:nvPr/>
                    </p:nvSpPr>
                    <p:spPr>
                      <a:xfrm>
                        <a:off x="3990975" y="5014321"/>
                        <a:ext cx="602131" cy="785451"/>
                      </a:xfrm>
                      <a:custGeom>
                        <a:rect b="b" l="l" r="r" t="t"/>
                        <a:pathLst>
                          <a:path extrusionOk="0" h="785451" w="602131">
                            <a:moveTo>
                              <a:pt x="0" y="374924"/>
                            </a:moveTo>
                            <a:lnTo>
                              <a:pt x="12383" y="383496"/>
                            </a:lnTo>
                            <a:cubicBezTo>
                              <a:pt x="12383" y="381591"/>
                              <a:pt x="12383" y="378734"/>
                              <a:pt x="13335" y="376829"/>
                            </a:cubicBezTo>
                            <a:cubicBezTo>
                              <a:pt x="29527" y="234906"/>
                              <a:pt x="75248" y="128226"/>
                              <a:pt x="137160" y="71076"/>
                            </a:cubicBezTo>
                            <a:cubicBezTo>
                              <a:pt x="199072" y="13926"/>
                              <a:pt x="277178" y="5354"/>
                              <a:pt x="356235" y="59646"/>
                            </a:cubicBezTo>
                            <a:cubicBezTo>
                              <a:pt x="435292" y="113939"/>
                              <a:pt x="500063" y="220618"/>
                              <a:pt x="541020" y="349206"/>
                            </a:cubicBezTo>
                            <a:cubicBezTo>
                              <a:pt x="581978" y="477793"/>
                              <a:pt x="600075" y="628289"/>
                              <a:pt x="583883" y="770211"/>
                            </a:cubicBezTo>
                            <a:cubicBezTo>
                              <a:pt x="583883" y="772116"/>
                              <a:pt x="582930" y="774974"/>
                              <a:pt x="582930" y="776879"/>
                            </a:cubicBezTo>
                            <a:lnTo>
                              <a:pt x="595313" y="785451"/>
                            </a:lnTo>
                            <a:cubicBezTo>
                              <a:pt x="595313" y="783546"/>
                              <a:pt x="596265" y="780689"/>
                              <a:pt x="596265" y="778784"/>
                            </a:cubicBezTo>
                            <a:cubicBezTo>
                              <a:pt x="612458" y="631146"/>
                              <a:pt x="594360" y="473984"/>
                              <a:pt x="551497" y="339681"/>
                            </a:cubicBezTo>
                            <a:cubicBezTo>
                              <a:pt x="508635" y="205379"/>
                              <a:pt x="441008" y="94889"/>
                              <a:pt x="358140" y="37739"/>
                            </a:cubicBezTo>
                            <a:cubicBezTo>
                              <a:pt x="276225" y="-18459"/>
                              <a:pt x="195263" y="-9886"/>
                              <a:pt x="130492" y="50121"/>
                            </a:cubicBezTo>
                            <a:cubicBezTo>
                              <a:pt x="65723" y="110129"/>
                              <a:pt x="17145" y="221571"/>
                              <a:pt x="952" y="369209"/>
                            </a:cubicBezTo>
                            <a:cubicBezTo>
                              <a:pt x="0" y="370161"/>
                              <a:pt x="0" y="372066"/>
                              <a:pt x="0" y="374924"/>
                            </a:cubicBezTo>
                            <a:lnTo>
                              <a:pt x="0" y="374924"/>
                            </a:lnTo>
                            <a:close/>
                            <a:moveTo>
                              <a:pt x="90488" y="436836"/>
                            </a:moveTo>
                            <a:cubicBezTo>
                              <a:pt x="103823" y="320631"/>
                              <a:pt x="140970" y="233954"/>
                              <a:pt x="192405" y="187281"/>
                            </a:cubicBezTo>
                            <a:cubicBezTo>
                              <a:pt x="242888" y="140609"/>
                              <a:pt x="306705" y="132989"/>
                              <a:pt x="371475" y="177756"/>
                            </a:cubicBezTo>
                            <a:cubicBezTo>
                              <a:pt x="436245" y="221571"/>
                              <a:pt x="488633" y="309201"/>
                              <a:pt x="522922" y="413976"/>
                            </a:cubicBezTo>
                            <a:cubicBezTo>
                              <a:pt x="556260" y="518751"/>
                              <a:pt x="571500" y="641624"/>
                              <a:pt x="558165" y="757829"/>
                            </a:cubicBezTo>
                            <a:lnTo>
                              <a:pt x="545783" y="749256"/>
                            </a:lnTo>
                            <a:cubicBezTo>
                              <a:pt x="558165" y="639718"/>
                              <a:pt x="543878" y="523514"/>
                              <a:pt x="512445" y="423501"/>
                            </a:cubicBezTo>
                            <a:cubicBezTo>
                              <a:pt x="480060" y="324441"/>
                              <a:pt x="430530" y="241574"/>
                              <a:pt x="368617" y="199664"/>
                            </a:cubicBezTo>
                            <a:cubicBezTo>
                              <a:pt x="307658" y="157754"/>
                              <a:pt x="247650" y="164421"/>
                              <a:pt x="199072" y="209189"/>
                            </a:cubicBezTo>
                            <a:cubicBezTo>
                              <a:pt x="151448" y="253956"/>
                              <a:pt x="115252" y="335871"/>
                              <a:pt x="102870" y="445409"/>
                            </a:cubicBezTo>
                            <a:lnTo>
                              <a:pt x="90488" y="436836"/>
                            </a:lnTo>
                            <a:lnTo>
                              <a:pt x="90488" y="436836"/>
                            </a:lnTo>
                            <a:close/>
                            <a:moveTo>
                              <a:pt x="122873" y="458743"/>
                            </a:moveTo>
                            <a:lnTo>
                              <a:pt x="122873" y="456839"/>
                            </a:lnTo>
                            <a:cubicBezTo>
                              <a:pt x="133350" y="362541"/>
                              <a:pt x="164783" y="291104"/>
                              <a:pt x="205740" y="253004"/>
                            </a:cubicBezTo>
                            <a:cubicBezTo>
                              <a:pt x="246697" y="214904"/>
                              <a:pt x="299085" y="209189"/>
                              <a:pt x="351472" y="245384"/>
                            </a:cubicBezTo>
                            <a:cubicBezTo>
                              <a:pt x="403860" y="281579"/>
                              <a:pt x="447675" y="353016"/>
                              <a:pt x="475297" y="438741"/>
                            </a:cubicBezTo>
                            <a:cubicBezTo>
                              <a:pt x="502920" y="524466"/>
                              <a:pt x="514350" y="624479"/>
                              <a:pt x="503872" y="719729"/>
                            </a:cubicBezTo>
                            <a:lnTo>
                              <a:pt x="503872" y="721634"/>
                            </a:lnTo>
                            <a:lnTo>
                              <a:pt x="491490" y="713061"/>
                            </a:lnTo>
                            <a:lnTo>
                              <a:pt x="491490" y="711156"/>
                            </a:lnTo>
                            <a:cubicBezTo>
                              <a:pt x="501015" y="622574"/>
                              <a:pt x="490538" y="528276"/>
                              <a:pt x="464820" y="448266"/>
                            </a:cubicBezTo>
                            <a:cubicBezTo>
                              <a:pt x="439103" y="368256"/>
                              <a:pt x="398145" y="301581"/>
                              <a:pt x="349567" y="268243"/>
                            </a:cubicBezTo>
                            <a:cubicBezTo>
                              <a:pt x="300038" y="234906"/>
                              <a:pt x="251460" y="239668"/>
                              <a:pt x="213360" y="275864"/>
                            </a:cubicBezTo>
                            <a:cubicBezTo>
                              <a:pt x="174308" y="312059"/>
                              <a:pt x="145733" y="378734"/>
                              <a:pt x="136208" y="467316"/>
                            </a:cubicBezTo>
                            <a:lnTo>
                              <a:pt x="136208" y="469221"/>
                            </a:lnTo>
                            <a:lnTo>
                              <a:pt x="122873" y="458743"/>
                            </a:lnTo>
                            <a:lnTo>
                              <a:pt x="122873" y="458743"/>
                            </a:lnTo>
                            <a:close/>
                            <a:moveTo>
                              <a:pt x="181928" y="499701"/>
                            </a:moveTo>
                            <a:cubicBezTo>
                              <a:pt x="190500" y="435884"/>
                              <a:pt x="212408" y="388259"/>
                              <a:pt x="240983" y="362541"/>
                            </a:cubicBezTo>
                            <a:cubicBezTo>
                              <a:pt x="271463" y="333966"/>
                              <a:pt x="309563" y="330156"/>
                              <a:pt x="347663" y="356826"/>
                            </a:cubicBezTo>
                            <a:cubicBezTo>
                              <a:pt x="385763" y="383496"/>
                              <a:pt x="418147" y="435884"/>
                              <a:pt x="438150" y="498749"/>
                            </a:cubicBezTo>
                            <a:cubicBezTo>
                              <a:pt x="457200" y="557804"/>
                              <a:pt x="465772" y="626384"/>
                              <a:pt x="460058" y="692106"/>
                            </a:cubicBezTo>
                            <a:lnTo>
                              <a:pt x="447675" y="683534"/>
                            </a:lnTo>
                            <a:cubicBezTo>
                              <a:pt x="452438" y="623526"/>
                              <a:pt x="444817" y="561614"/>
                              <a:pt x="427672" y="508274"/>
                            </a:cubicBezTo>
                            <a:cubicBezTo>
                              <a:pt x="409575" y="451124"/>
                              <a:pt x="380047" y="403499"/>
                              <a:pt x="344805" y="378734"/>
                            </a:cubicBezTo>
                            <a:cubicBezTo>
                              <a:pt x="309563" y="354921"/>
                              <a:pt x="275272" y="358731"/>
                              <a:pt x="247650" y="384449"/>
                            </a:cubicBezTo>
                            <a:cubicBezTo>
                              <a:pt x="221933" y="408261"/>
                              <a:pt x="201930" y="451124"/>
                              <a:pt x="193358" y="509226"/>
                            </a:cubicBezTo>
                            <a:lnTo>
                              <a:pt x="181928" y="499701"/>
                            </a:lnTo>
                            <a:lnTo>
                              <a:pt x="181928" y="499701"/>
                            </a:lnTo>
                            <a:close/>
                            <a:moveTo>
                              <a:pt x="237172" y="537801"/>
                            </a:moveTo>
                            <a:cubicBezTo>
                              <a:pt x="242888" y="497796"/>
                              <a:pt x="256222" y="467316"/>
                              <a:pt x="274320" y="450171"/>
                            </a:cubicBezTo>
                            <a:cubicBezTo>
                              <a:pt x="293370" y="432074"/>
                              <a:pt x="318135" y="429216"/>
                              <a:pt x="341947" y="446361"/>
                            </a:cubicBezTo>
                            <a:cubicBezTo>
                              <a:pt x="366713" y="463506"/>
                              <a:pt x="386715" y="495891"/>
                              <a:pt x="399097" y="535896"/>
                            </a:cubicBezTo>
                            <a:cubicBezTo>
                              <a:pt x="411480" y="573043"/>
                              <a:pt x="417195" y="616859"/>
                              <a:pt x="413385" y="658768"/>
                            </a:cubicBezTo>
                            <a:lnTo>
                              <a:pt x="401003" y="650196"/>
                            </a:lnTo>
                            <a:cubicBezTo>
                              <a:pt x="403860" y="614954"/>
                              <a:pt x="399097" y="577806"/>
                              <a:pt x="388620" y="545421"/>
                            </a:cubicBezTo>
                            <a:cubicBezTo>
                              <a:pt x="377190" y="511131"/>
                              <a:pt x="360045" y="482556"/>
                              <a:pt x="339090" y="468268"/>
                            </a:cubicBezTo>
                            <a:cubicBezTo>
                              <a:pt x="318135" y="453981"/>
                              <a:pt x="297180" y="455886"/>
                              <a:pt x="280988" y="471126"/>
                            </a:cubicBezTo>
                            <a:cubicBezTo>
                              <a:pt x="265747" y="485414"/>
                              <a:pt x="253365" y="511131"/>
                              <a:pt x="248603" y="545421"/>
                            </a:cubicBezTo>
                            <a:lnTo>
                              <a:pt x="237172" y="537801"/>
                            </a:lnTo>
                            <a:lnTo>
                              <a:pt x="237172" y="537801"/>
                            </a:lnTo>
                            <a:close/>
                            <a:moveTo>
                              <a:pt x="273367" y="562566"/>
                            </a:moveTo>
                            <a:cubicBezTo>
                              <a:pt x="280035" y="509226"/>
                              <a:pt x="309563" y="482556"/>
                              <a:pt x="340042" y="502559"/>
                            </a:cubicBezTo>
                            <a:cubicBezTo>
                              <a:pt x="370522" y="523514"/>
                              <a:pt x="389572" y="583521"/>
                              <a:pt x="384810" y="638766"/>
                            </a:cubicBezTo>
                            <a:lnTo>
                              <a:pt x="372428" y="630193"/>
                            </a:lnTo>
                            <a:cubicBezTo>
                              <a:pt x="376238" y="588284"/>
                              <a:pt x="360997" y="540659"/>
                              <a:pt x="337185" y="525418"/>
                            </a:cubicBezTo>
                            <a:cubicBezTo>
                              <a:pt x="313372" y="509226"/>
                              <a:pt x="290513" y="530181"/>
                              <a:pt x="285750" y="571139"/>
                            </a:cubicBezTo>
                            <a:lnTo>
                              <a:pt x="273367" y="562566"/>
                            </a:lnTo>
                            <a:close/>
                          </a:path>
                        </a:pathLst>
                      </a:custGeom>
                      <a:solidFill>
                        <a:srgbClr val="E9B695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</p:grpSp>
              </p:grpSp>
              <p:grpSp>
                <p:nvGrpSpPr>
                  <p:cNvPr id="807" name="Google Shape;807;p17"/>
                  <p:cNvGrpSpPr/>
                  <p:nvPr/>
                </p:nvGrpSpPr>
                <p:grpSpPr>
                  <a:xfrm>
                    <a:off x="5986462" y="4501515"/>
                    <a:ext cx="2279332" cy="1354454"/>
                    <a:chOff x="5986462" y="4501515"/>
                    <a:chExt cx="2279332" cy="1354454"/>
                  </a:xfrm>
                </p:grpSpPr>
                <p:sp>
                  <p:nvSpPr>
                    <p:cNvPr id="808" name="Google Shape;808;p17"/>
                    <p:cNvSpPr/>
                    <p:nvPr/>
                  </p:nvSpPr>
                  <p:spPr>
                    <a:xfrm>
                      <a:off x="5986462" y="4501515"/>
                      <a:ext cx="2010727" cy="1353502"/>
                    </a:xfrm>
                    <a:custGeom>
                      <a:rect b="b" l="l" r="r" t="t"/>
                      <a:pathLst>
                        <a:path extrusionOk="0" h="1353502" w="2010727">
                          <a:moveTo>
                            <a:pt x="1532573" y="1353503"/>
                          </a:moveTo>
                          <a:lnTo>
                            <a:pt x="400050" y="630555"/>
                          </a:lnTo>
                          <a:lnTo>
                            <a:pt x="0" y="246697"/>
                          </a:lnTo>
                          <a:lnTo>
                            <a:pt x="267653" y="0"/>
                          </a:lnTo>
                          <a:lnTo>
                            <a:pt x="2010727" y="381953"/>
                          </a:lnTo>
                          <a:close/>
                        </a:path>
                      </a:pathLst>
                    </a:custGeom>
                    <a:solidFill>
                      <a:srgbClr val="AA4017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09" name="Google Shape;809;p17"/>
                    <p:cNvSpPr/>
                    <p:nvPr/>
                  </p:nvSpPr>
                  <p:spPr>
                    <a:xfrm>
                      <a:off x="5986462" y="4501515"/>
                      <a:ext cx="1127759" cy="884872"/>
                    </a:xfrm>
                    <a:custGeom>
                      <a:rect b="b" l="l" r="r" t="t"/>
                      <a:pathLst>
                        <a:path extrusionOk="0" h="884872" w="1127759">
                          <a:moveTo>
                            <a:pt x="797243" y="884872"/>
                          </a:moveTo>
                          <a:lnTo>
                            <a:pt x="399097" y="630555"/>
                          </a:lnTo>
                          <a:lnTo>
                            <a:pt x="0" y="246697"/>
                          </a:lnTo>
                          <a:lnTo>
                            <a:pt x="266700" y="0"/>
                          </a:lnTo>
                          <a:lnTo>
                            <a:pt x="1127760" y="188595"/>
                          </a:lnTo>
                          <a:cubicBezTo>
                            <a:pt x="536257" y="409575"/>
                            <a:pt x="1132523" y="541972"/>
                            <a:pt x="922020" y="713422"/>
                          </a:cubicBezTo>
                          <a:cubicBezTo>
                            <a:pt x="854393" y="769620"/>
                            <a:pt x="814388" y="827722"/>
                            <a:pt x="797243" y="884872"/>
                          </a:cubicBezTo>
                          <a:close/>
                        </a:path>
                      </a:pathLst>
                    </a:custGeom>
                    <a:solidFill>
                      <a:srgbClr val="B24718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grpSp>
                  <p:nvGrpSpPr>
                    <p:cNvPr id="810" name="Google Shape;810;p17"/>
                    <p:cNvGrpSpPr/>
                    <p:nvPr/>
                  </p:nvGrpSpPr>
                  <p:grpSpPr>
                    <a:xfrm>
                      <a:off x="7511644" y="4878808"/>
                      <a:ext cx="754150" cy="977161"/>
                      <a:chOff x="7511644" y="4878808"/>
                      <a:chExt cx="754150" cy="977161"/>
                    </a:xfrm>
                  </p:grpSpPr>
                  <p:sp>
                    <p:nvSpPr>
                      <p:cNvPr id="811" name="Google Shape;811;p17"/>
                      <p:cNvSpPr/>
                      <p:nvPr/>
                    </p:nvSpPr>
                    <p:spPr>
                      <a:xfrm>
                        <a:off x="7511644" y="4878808"/>
                        <a:ext cx="754150" cy="977161"/>
                      </a:xfrm>
                      <a:custGeom>
                        <a:rect b="b" l="l" r="r" t="t"/>
                        <a:pathLst>
                          <a:path extrusionOk="0" h="977161" w="754150">
                            <a:moveTo>
                              <a:pt x="306476" y="47521"/>
                            </a:moveTo>
                            <a:cubicBezTo>
                              <a:pt x="99783" y="189444"/>
                              <a:pt x="-33567" y="605686"/>
                              <a:pt x="7391" y="977161"/>
                            </a:cubicBezTo>
                            <a:lnTo>
                              <a:pt x="203606" y="842859"/>
                            </a:lnTo>
                            <a:lnTo>
                              <a:pt x="205511" y="704746"/>
                            </a:lnTo>
                            <a:lnTo>
                              <a:pt x="217893" y="833334"/>
                            </a:lnTo>
                            <a:lnTo>
                              <a:pt x="507453" y="634261"/>
                            </a:lnTo>
                            <a:lnTo>
                              <a:pt x="495070" y="478051"/>
                            </a:lnTo>
                            <a:lnTo>
                              <a:pt x="535076" y="615211"/>
                            </a:lnTo>
                            <a:lnTo>
                              <a:pt x="754151" y="464716"/>
                            </a:lnTo>
                            <a:cubicBezTo>
                              <a:pt x="713193" y="92289"/>
                              <a:pt x="512216" y="-94401"/>
                              <a:pt x="306476" y="47521"/>
                            </a:cubicBezTo>
                            <a:close/>
                          </a:path>
                        </a:pathLst>
                      </a:custGeom>
                      <a:solidFill>
                        <a:srgbClr val="903514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812" name="Google Shape;812;p17"/>
                      <p:cNvSpPr/>
                      <p:nvPr/>
                    </p:nvSpPr>
                    <p:spPr>
                      <a:xfrm>
                        <a:off x="7552277" y="4956377"/>
                        <a:ext cx="670654" cy="869111"/>
                      </a:xfrm>
                      <a:custGeom>
                        <a:rect b="b" l="l" r="r" t="t"/>
                        <a:pathLst>
                          <a:path extrusionOk="0" h="869111" w="670654">
                            <a:moveTo>
                              <a:pt x="663035" y="342379"/>
                            </a:moveTo>
                            <a:lnTo>
                              <a:pt x="670655" y="414770"/>
                            </a:lnTo>
                            <a:lnTo>
                              <a:pt x="494443" y="535737"/>
                            </a:lnTo>
                            <a:lnTo>
                              <a:pt x="454437" y="398577"/>
                            </a:lnTo>
                            <a:lnTo>
                              <a:pt x="466820" y="554787"/>
                            </a:lnTo>
                            <a:lnTo>
                              <a:pt x="177260" y="753860"/>
                            </a:lnTo>
                            <a:lnTo>
                              <a:pt x="164878" y="625272"/>
                            </a:lnTo>
                            <a:lnTo>
                              <a:pt x="162973" y="763385"/>
                            </a:lnTo>
                            <a:lnTo>
                              <a:pt x="9620" y="869112"/>
                            </a:lnTo>
                            <a:lnTo>
                              <a:pt x="1048" y="796722"/>
                            </a:lnTo>
                            <a:cubicBezTo>
                              <a:pt x="-12287" y="486207"/>
                              <a:pt x="102965" y="159500"/>
                              <a:pt x="273463" y="42342"/>
                            </a:cubicBezTo>
                            <a:cubicBezTo>
                              <a:pt x="443960" y="-74815"/>
                              <a:pt x="610648" y="59487"/>
                              <a:pt x="663035" y="342379"/>
                            </a:cubicBezTo>
                            <a:close/>
                          </a:path>
                        </a:pathLst>
                      </a:custGeom>
                      <a:solidFill>
                        <a:srgbClr val="F6CBAF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813" name="Google Shape;813;p17"/>
                      <p:cNvSpPr/>
                      <p:nvPr/>
                    </p:nvSpPr>
                    <p:spPr>
                      <a:xfrm>
                        <a:off x="7596035" y="5014321"/>
                        <a:ext cx="602131" cy="785451"/>
                      </a:xfrm>
                      <a:custGeom>
                        <a:rect b="b" l="l" r="r" t="t"/>
                        <a:pathLst>
                          <a:path extrusionOk="0" h="785451" w="602131">
                            <a:moveTo>
                              <a:pt x="602132" y="374924"/>
                            </a:moveTo>
                            <a:lnTo>
                              <a:pt x="589750" y="383496"/>
                            </a:lnTo>
                            <a:cubicBezTo>
                              <a:pt x="589750" y="381591"/>
                              <a:pt x="589750" y="378734"/>
                              <a:pt x="588797" y="376829"/>
                            </a:cubicBezTo>
                            <a:cubicBezTo>
                              <a:pt x="572604" y="234906"/>
                              <a:pt x="526884" y="128226"/>
                              <a:pt x="464972" y="71076"/>
                            </a:cubicBezTo>
                            <a:cubicBezTo>
                              <a:pt x="403059" y="13926"/>
                              <a:pt x="324954" y="5354"/>
                              <a:pt x="245897" y="59646"/>
                            </a:cubicBezTo>
                            <a:cubicBezTo>
                              <a:pt x="166839" y="113939"/>
                              <a:pt x="102069" y="220618"/>
                              <a:pt x="61112" y="349206"/>
                            </a:cubicBezTo>
                            <a:cubicBezTo>
                              <a:pt x="20154" y="477793"/>
                              <a:pt x="2057" y="628289"/>
                              <a:pt x="18249" y="770211"/>
                            </a:cubicBezTo>
                            <a:cubicBezTo>
                              <a:pt x="18249" y="772116"/>
                              <a:pt x="19202" y="774974"/>
                              <a:pt x="19202" y="776879"/>
                            </a:cubicBezTo>
                            <a:lnTo>
                              <a:pt x="6819" y="785451"/>
                            </a:lnTo>
                            <a:cubicBezTo>
                              <a:pt x="6819" y="783546"/>
                              <a:pt x="5867" y="780689"/>
                              <a:pt x="5867" y="778784"/>
                            </a:cubicBezTo>
                            <a:cubicBezTo>
                              <a:pt x="-10326" y="631146"/>
                              <a:pt x="7772" y="473984"/>
                              <a:pt x="50634" y="339681"/>
                            </a:cubicBezTo>
                            <a:cubicBezTo>
                              <a:pt x="93497" y="205379"/>
                              <a:pt x="161124" y="94889"/>
                              <a:pt x="243992" y="37739"/>
                            </a:cubicBezTo>
                            <a:cubicBezTo>
                              <a:pt x="325907" y="-18459"/>
                              <a:pt x="406869" y="-9886"/>
                              <a:pt x="471639" y="50121"/>
                            </a:cubicBezTo>
                            <a:cubicBezTo>
                              <a:pt x="536409" y="110129"/>
                              <a:pt x="584987" y="221571"/>
                              <a:pt x="601179" y="369209"/>
                            </a:cubicBezTo>
                            <a:cubicBezTo>
                              <a:pt x="602132" y="370161"/>
                              <a:pt x="602132" y="372066"/>
                              <a:pt x="602132" y="374924"/>
                            </a:cubicBezTo>
                            <a:lnTo>
                              <a:pt x="602132" y="374924"/>
                            </a:lnTo>
                            <a:close/>
                            <a:moveTo>
                              <a:pt x="511644" y="436836"/>
                            </a:moveTo>
                            <a:cubicBezTo>
                              <a:pt x="498309" y="320631"/>
                              <a:pt x="461162" y="233954"/>
                              <a:pt x="410679" y="187281"/>
                            </a:cubicBezTo>
                            <a:cubicBezTo>
                              <a:pt x="360197" y="140609"/>
                              <a:pt x="296379" y="132989"/>
                              <a:pt x="231609" y="177756"/>
                            </a:cubicBezTo>
                            <a:cubicBezTo>
                              <a:pt x="166839" y="221571"/>
                              <a:pt x="114452" y="309201"/>
                              <a:pt x="80162" y="413976"/>
                            </a:cubicBezTo>
                            <a:cubicBezTo>
                              <a:pt x="46824" y="518751"/>
                              <a:pt x="31584" y="641624"/>
                              <a:pt x="44919" y="757829"/>
                            </a:cubicBezTo>
                            <a:lnTo>
                              <a:pt x="57302" y="749256"/>
                            </a:lnTo>
                            <a:cubicBezTo>
                              <a:pt x="44919" y="639718"/>
                              <a:pt x="59207" y="523514"/>
                              <a:pt x="90639" y="423501"/>
                            </a:cubicBezTo>
                            <a:cubicBezTo>
                              <a:pt x="123024" y="324441"/>
                              <a:pt x="172554" y="241574"/>
                              <a:pt x="234467" y="199664"/>
                            </a:cubicBezTo>
                            <a:cubicBezTo>
                              <a:pt x="295427" y="157754"/>
                              <a:pt x="355434" y="164421"/>
                              <a:pt x="404012" y="209189"/>
                            </a:cubicBezTo>
                            <a:cubicBezTo>
                              <a:pt x="451637" y="253956"/>
                              <a:pt x="487832" y="335871"/>
                              <a:pt x="500214" y="445409"/>
                            </a:cubicBezTo>
                            <a:lnTo>
                              <a:pt x="511644" y="436836"/>
                            </a:lnTo>
                            <a:lnTo>
                              <a:pt x="511644" y="436836"/>
                            </a:lnTo>
                            <a:close/>
                            <a:moveTo>
                              <a:pt x="479259" y="458743"/>
                            </a:moveTo>
                            <a:lnTo>
                              <a:pt x="479259" y="456839"/>
                            </a:lnTo>
                            <a:cubicBezTo>
                              <a:pt x="468782" y="362541"/>
                              <a:pt x="437350" y="291104"/>
                              <a:pt x="396392" y="253004"/>
                            </a:cubicBezTo>
                            <a:cubicBezTo>
                              <a:pt x="355434" y="214904"/>
                              <a:pt x="303047" y="209189"/>
                              <a:pt x="250659" y="245384"/>
                            </a:cubicBezTo>
                            <a:cubicBezTo>
                              <a:pt x="198272" y="281579"/>
                              <a:pt x="154457" y="353016"/>
                              <a:pt x="126834" y="438741"/>
                            </a:cubicBezTo>
                            <a:cubicBezTo>
                              <a:pt x="99212" y="524466"/>
                              <a:pt x="87782" y="624479"/>
                              <a:pt x="98259" y="719729"/>
                            </a:cubicBezTo>
                            <a:lnTo>
                              <a:pt x="98259" y="721634"/>
                            </a:lnTo>
                            <a:lnTo>
                              <a:pt x="110642" y="713061"/>
                            </a:lnTo>
                            <a:lnTo>
                              <a:pt x="110642" y="711156"/>
                            </a:lnTo>
                            <a:cubicBezTo>
                              <a:pt x="101117" y="622574"/>
                              <a:pt x="111594" y="528276"/>
                              <a:pt x="137312" y="448266"/>
                            </a:cubicBezTo>
                            <a:cubicBezTo>
                              <a:pt x="163029" y="368256"/>
                              <a:pt x="203987" y="301581"/>
                              <a:pt x="252564" y="268243"/>
                            </a:cubicBezTo>
                            <a:cubicBezTo>
                              <a:pt x="302094" y="234906"/>
                              <a:pt x="350672" y="239668"/>
                              <a:pt x="388772" y="275864"/>
                            </a:cubicBezTo>
                            <a:cubicBezTo>
                              <a:pt x="427825" y="312059"/>
                              <a:pt x="456400" y="378734"/>
                              <a:pt x="465925" y="467316"/>
                            </a:cubicBezTo>
                            <a:lnTo>
                              <a:pt x="465925" y="469221"/>
                            </a:lnTo>
                            <a:lnTo>
                              <a:pt x="479259" y="458743"/>
                            </a:lnTo>
                            <a:lnTo>
                              <a:pt x="479259" y="458743"/>
                            </a:lnTo>
                            <a:close/>
                            <a:moveTo>
                              <a:pt x="420204" y="499701"/>
                            </a:moveTo>
                            <a:cubicBezTo>
                              <a:pt x="411632" y="435884"/>
                              <a:pt x="389725" y="388259"/>
                              <a:pt x="361150" y="362541"/>
                            </a:cubicBezTo>
                            <a:cubicBezTo>
                              <a:pt x="330669" y="333966"/>
                              <a:pt x="292569" y="330156"/>
                              <a:pt x="254469" y="356826"/>
                            </a:cubicBezTo>
                            <a:cubicBezTo>
                              <a:pt x="216369" y="383496"/>
                              <a:pt x="183984" y="435884"/>
                              <a:pt x="163982" y="498749"/>
                            </a:cubicBezTo>
                            <a:cubicBezTo>
                              <a:pt x="144932" y="557804"/>
                              <a:pt x="136359" y="626384"/>
                              <a:pt x="142074" y="692106"/>
                            </a:cubicBezTo>
                            <a:lnTo>
                              <a:pt x="154457" y="683534"/>
                            </a:lnTo>
                            <a:cubicBezTo>
                              <a:pt x="149694" y="623526"/>
                              <a:pt x="157314" y="561614"/>
                              <a:pt x="174459" y="508274"/>
                            </a:cubicBezTo>
                            <a:cubicBezTo>
                              <a:pt x="192557" y="451124"/>
                              <a:pt x="222084" y="403499"/>
                              <a:pt x="257327" y="378734"/>
                            </a:cubicBezTo>
                            <a:cubicBezTo>
                              <a:pt x="292569" y="354921"/>
                              <a:pt x="326859" y="358731"/>
                              <a:pt x="354482" y="384449"/>
                            </a:cubicBezTo>
                            <a:cubicBezTo>
                              <a:pt x="380200" y="408261"/>
                              <a:pt x="400202" y="451124"/>
                              <a:pt x="408775" y="509226"/>
                            </a:cubicBezTo>
                            <a:lnTo>
                              <a:pt x="420204" y="499701"/>
                            </a:lnTo>
                            <a:lnTo>
                              <a:pt x="420204" y="499701"/>
                            </a:lnTo>
                            <a:close/>
                            <a:moveTo>
                              <a:pt x="365912" y="537801"/>
                            </a:moveTo>
                            <a:cubicBezTo>
                              <a:pt x="360197" y="497796"/>
                              <a:pt x="346862" y="467316"/>
                              <a:pt x="328764" y="450171"/>
                            </a:cubicBezTo>
                            <a:cubicBezTo>
                              <a:pt x="309714" y="432074"/>
                              <a:pt x="284950" y="429216"/>
                              <a:pt x="261137" y="446361"/>
                            </a:cubicBezTo>
                            <a:cubicBezTo>
                              <a:pt x="236372" y="463506"/>
                              <a:pt x="216369" y="495891"/>
                              <a:pt x="203987" y="535896"/>
                            </a:cubicBezTo>
                            <a:cubicBezTo>
                              <a:pt x="191604" y="573043"/>
                              <a:pt x="185889" y="616859"/>
                              <a:pt x="189699" y="658768"/>
                            </a:cubicBezTo>
                            <a:lnTo>
                              <a:pt x="202082" y="650196"/>
                            </a:lnTo>
                            <a:cubicBezTo>
                              <a:pt x="199224" y="614954"/>
                              <a:pt x="203987" y="577806"/>
                              <a:pt x="214464" y="545421"/>
                            </a:cubicBezTo>
                            <a:cubicBezTo>
                              <a:pt x="225894" y="511131"/>
                              <a:pt x="243039" y="482556"/>
                              <a:pt x="263994" y="468268"/>
                            </a:cubicBezTo>
                            <a:cubicBezTo>
                              <a:pt x="284950" y="453981"/>
                              <a:pt x="305904" y="455886"/>
                              <a:pt x="322097" y="471126"/>
                            </a:cubicBezTo>
                            <a:cubicBezTo>
                              <a:pt x="337337" y="485414"/>
                              <a:pt x="349719" y="511131"/>
                              <a:pt x="354482" y="545421"/>
                            </a:cubicBezTo>
                            <a:lnTo>
                              <a:pt x="365912" y="537801"/>
                            </a:lnTo>
                            <a:lnTo>
                              <a:pt x="365912" y="537801"/>
                            </a:lnTo>
                            <a:close/>
                            <a:moveTo>
                              <a:pt x="328764" y="562566"/>
                            </a:moveTo>
                            <a:cubicBezTo>
                              <a:pt x="322097" y="509226"/>
                              <a:pt x="292569" y="482556"/>
                              <a:pt x="262089" y="502559"/>
                            </a:cubicBezTo>
                            <a:cubicBezTo>
                              <a:pt x="231609" y="523514"/>
                              <a:pt x="212559" y="583521"/>
                              <a:pt x="217322" y="638766"/>
                            </a:cubicBezTo>
                            <a:lnTo>
                              <a:pt x="229704" y="630193"/>
                            </a:lnTo>
                            <a:cubicBezTo>
                              <a:pt x="225894" y="588284"/>
                              <a:pt x="241134" y="540659"/>
                              <a:pt x="263994" y="525418"/>
                            </a:cubicBezTo>
                            <a:cubicBezTo>
                              <a:pt x="287807" y="509226"/>
                              <a:pt x="310667" y="530181"/>
                              <a:pt x="315429" y="571139"/>
                            </a:cubicBezTo>
                            <a:lnTo>
                              <a:pt x="328764" y="562566"/>
                            </a:lnTo>
                            <a:close/>
                          </a:path>
                        </a:pathLst>
                      </a:custGeom>
                      <a:solidFill>
                        <a:srgbClr val="E9B695"/>
                      </a:solidFill>
                      <a:ln>
                        <a:noFill/>
                      </a:ln>
                    </p:spPr>
                    <p:txBody>
                      <a:bodyPr anchorCtr="0" anchor="ctr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14" name="Google Shape;814;p17"/>
                <p:cNvGrpSpPr/>
                <p:nvPr/>
              </p:nvGrpSpPr>
              <p:grpSpPr>
                <a:xfrm>
                  <a:off x="5312092" y="4742484"/>
                  <a:ext cx="1564957" cy="1295412"/>
                  <a:chOff x="5312092" y="4742484"/>
                  <a:chExt cx="1564957" cy="1295412"/>
                </a:xfrm>
              </p:grpSpPr>
              <p:sp>
                <p:nvSpPr>
                  <p:cNvPr id="815" name="Google Shape;815;p17"/>
                  <p:cNvSpPr/>
                  <p:nvPr/>
                </p:nvSpPr>
                <p:spPr>
                  <a:xfrm>
                    <a:off x="5338762" y="4742484"/>
                    <a:ext cx="1510665" cy="1089673"/>
                  </a:xfrm>
                  <a:custGeom>
                    <a:rect b="b" l="l" r="r" t="t"/>
                    <a:pathLst>
                      <a:path extrusionOk="0" h="1089673" w="1510665">
                        <a:moveTo>
                          <a:pt x="0" y="1089673"/>
                        </a:moveTo>
                        <a:lnTo>
                          <a:pt x="1510665" y="1089673"/>
                        </a:lnTo>
                        <a:lnTo>
                          <a:pt x="1303020" y="348628"/>
                        </a:lnTo>
                        <a:cubicBezTo>
                          <a:pt x="1171575" y="-121907"/>
                          <a:pt x="332422" y="-110477"/>
                          <a:pt x="204788" y="348628"/>
                        </a:cubicBezTo>
                        <a:lnTo>
                          <a:pt x="0" y="1089673"/>
                        </a:lnTo>
                        <a:close/>
                      </a:path>
                    </a:pathLst>
                  </a:custGeom>
                  <a:solidFill>
                    <a:srgbClr val="B24718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6" name="Google Shape;816;p17"/>
                  <p:cNvSpPr/>
                  <p:nvPr/>
                </p:nvSpPr>
                <p:spPr>
                  <a:xfrm>
                    <a:off x="5499734" y="4743436"/>
                    <a:ext cx="1186815" cy="521136"/>
                  </a:xfrm>
                  <a:custGeom>
                    <a:rect b="b" l="l" r="r" t="t"/>
                    <a:pathLst>
                      <a:path extrusionOk="0" h="521136" w="1186815">
                        <a:moveTo>
                          <a:pt x="1186815" y="504838"/>
                        </a:moveTo>
                        <a:lnTo>
                          <a:pt x="1143000" y="348628"/>
                        </a:lnTo>
                        <a:cubicBezTo>
                          <a:pt x="1011555" y="-121907"/>
                          <a:pt x="172403" y="-110477"/>
                          <a:pt x="44768" y="348628"/>
                        </a:cubicBezTo>
                        <a:lnTo>
                          <a:pt x="0" y="511506"/>
                        </a:lnTo>
                        <a:cubicBezTo>
                          <a:pt x="56197" y="506743"/>
                          <a:pt x="121920" y="485788"/>
                          <a:pt x="200025" y="443878"/>
                        </a:cubicBezTo>
                        <a:cubicBezTo>
                          <a:pt x="480060" y="294336"/>
                          <a:pt x="570547" y="306718"/>
                          <a:pt x="849630" y="472453"/>
                        </a:cubicBezTo>
                        <a:cubicBezTo>
                          <a:pt x="936308" y="523888"/>
                          <a:pt x="1069658" y="534365"/>
                          <a:pt x="1186815" y="504838"/>
                        </a:cubicBezTo>
                        <a:close/>
                      </a:path>
                    </a:pathLst>
                  </a:custGeom>
                  <a:solidFill>
                    <a:srgbClr val="C05418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17"/>
                  <p:cNvSpPr/>
                  <p:nvPr/>
                </p:nvSpPr>
                <p:spPr>
                  <a:xfrm>
                    <a:off x="5312092" y="5255894"/>
                    <a:ext cx="1564957" cy="782002"/>
                  </a:xfrm>
                  <a:custGeom>
                    <a:rect b="b" l="l" r="r" t="t"/>
                    <a:pathLst>
                      <a:path extrusionOk="0" h="782002" w="1564957">
                        <a:moveTo>
                          <a:pt x="782955" y="0"/>
                        </a:moveTo>
                        <a:cubicBezTo>
                          <a:pt x="1215390" y="0"/>
                          <a:pt x="1564958" y="350520"/>
                          <a:pt x="1564958" y="782003"/>
                        </a:cubicBezTo>
                        <a:lnTo>
                          <a:pt x="1154430" y="782003"/>
                        </a:lnTo>
                        <a:lnTo>
                          <a:pt x="1120140" y="634365"/>
                        </a:lnTo>
                        <a:lnTo>
                          <a:pt x="1122998" y="782003"/>
                        </a:lnTo>
                        <a:lnTo>
                          <a:pt x="517208" y="782003"/>
                        </a:lnTo>
                        <a:lnTo>
                          <a:pt x="506730" y="603885"/>
                        </a:lnTo>
                        <a:lnTo>
                          <a:pt x="458152" y="782003"/>
                        </a:lnTo>
                        <a:lnTo>
                          <a:pt x="0" y="782003"/>
                        </a:lnTo>
                        <a:cubicBezTo>
                          <a:pt x="0" y="349568"/>
                          <a:pt x="350520" y="0"/>
                          <a:pt x="782955" y="0"/>
                        </a:cubicBezTo>
                        <a:close/>
                      </a:path>
                    </a:pathLst>
                  </a:custGeom>
                  <a:solidFill>
                    <a:srgbClr val="903514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17"/>
                  <p:cNvSpPr/>
                  <p:nvPr/>
                </p:nvSpPr>
                <p:spPr>
                  <a:xfrm>
                    <a:off x="5401627" y="5339714"/>
                    <a:ext cx="1385887" cy="698182"/>
                  </a:xfrm>
                  <a:custGeom>
                    <a:rect b="b" l="l" r="r" t="t"/>
                    <a:pathLst>
                      <a:path extrusionOk="0" h="698182" w="1385887">
                        <a:moveTo>
                          <a:pt x="0" y="613410"/>
                        </a:moveTo>
                        <a:lnTo>
                          <a:pt x="0" y="698183"/>
                        </a:lnTo>
                        <a:lnTo>
                          <a:pt x="368617" y="698183"/>
                        </a:lnTo>
                        <a:lnTo>
                          <a:pt x="417195" y="520065"/>
                        </a:lnTo>
                        <a:lnTo>
                          <a:pt x="427672" y="698183"/>
                        </a:lnTo>
                        <a:lnTo>
                          <a:pt x="1033463" y="698183"/>
                        </a:lnTo>
                        <a:lnTo>
                          <a:pt x="1030605" y="550545"/>
                        </a:lnTo>
                        <a:lnTo>
                          <a:pt x="1064895" y="698183"/>
                        </a:lnTo>
                        <a:lnTo>
                          <a:pt x="1385888" y="698183"/>
                        </a:lnTo>
                        <a:lnTo>
                          <a:pt x="1385888" y="613410"/>
                        </a:lnTo>
                        <a:cubicBezTo>
                          <a:pt x="1343978" y="267653"/>
                          <a:pt x="1049655" y="0"/>
                          <a:pt x="693420" y="0"/>
                        </a:cubicBezTo>
                        <a:cubicBezTo>
                          <a:pt x="336232" y="0"/>
                          <a:pt x="41910" y="267653"/>
                          <a:pt x="0" y="613410"/>
                        </a:cubicBezTo>
                        <a:close/>
                      </a:path>
                    </a:pathLst>
                  </a:custGeom>
                  <a:solidFill>
                    <a:srgbClr val="F6CBAF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17"/>
                  <p:cNvSpPr/>
                  <p:nvPr/>
                </p:nvSpPr>
                <p:spPr>
                  <a:xfrm>
                    <a:off x="5454967" y="5406389"/>
                    <a:ext cx="1247775" cy="631507"/>
                  </a:xfrm>
                  <a:custGeom>
                    <a:rect b="b" l="l" r="r" t="t"/>
                    <a:pathLst>
                      <a:path extrusionOk="0" h="631507" w="1247775">
                        <a:moveTo>
                          <a:pt x="0" y="631508"/>
                        </a:moveTo>
                        <a:lnTo>
                          <a:pt x="25717" y="631508"/>
                        </a:lnTo>
                        <a:cubicBezTo>
                          <a:pt x="25717" y="628650"/>
                          <a:pt x="25717" y="626745"/>
                          <a:pt x="25717" y="623888"/>
                        </a:cubicBezTo>
                        <a:cubicBezTo>
                          <a:pt x="25717" y="459105"/>
                          <a:pt x="92392" y="309563"/>
                          <a:pt x="200977" y="200978"/>
                        </a:cubicBezTo>
                        <a:cubicBezTo>
                          <a:pt x="309563" y="92393"/>
                          <a:pt x="458152" y="25718"/>
                          <a:pt x="623888" y="25718"/>
                        </a:cubicBezTo>
                        <a:cubicBezTo>
                          <a:pt x="788670" y="25718"/>
                          <a:pt x="938213" y="92393"/>
                          <a:pt x="1046797" y="200978"/>
                        </a:cubicBezTo>
                        <a:cubicBezTo>
                          <a:pt x="1155382" y="309563"/>
                          <a:pt x="1222057" y="458153"/>
                          <a:pt x="1222057" y="623888"/>
                        </a:cubicBezTo>
                        <a:cubicBezTo>
                          <a:pt x="1222057" y="626745"/>
                          <a:pt x="1222057" y="628650"/>
                          <a:pt x="1222057" y="631508"/>
                        </a:cubicBezTo>
                        <a:lnTo>
                          <a:pt x="1247775" y="631508"/>
                        </a:lnTo>
                        <a:cubicBezTo>
                          <a:pt x="1247775" y="628650"/>
                          <a:pt x="1247775" y="626745"/>
                          <a:pt x="1247775" y="623888"/>
                        </a:cubicBezTo>
                        <a:cubicBezTo>
                          <a:pt x="1247775" y="451485"/>
                          <a:pt x="1178242" y="296228"/>
                          <a:pt x="1064895" y="182880"/>
                        </a:cubicBezTo>
                        <a:cubicBezTo>
                          <a:pt x="952500" y="70485"/>
                          <a:pt x="796290" y="0"/>
                          <a:pt x="623888" y="0"/>
                        </a:cubicBezTo>
                        <a:cubicBezTo>
                          <a:pt x="451485" y="0"/>
                          <a:pt x="296227" y="69533"/>
                          <a:pt x="182880" y="182880"/>
                        </a:cubicBezTo>
                        <a:cubicBezTo>
                          <a:pt x="70485" y="295275"/>
                          <a:pt x="0" y="451485"/>
                          <a:pt x="0" y="623888"/>
                        </a:cubicBezTo>
                        <a:cubicBezTo>
                          <a:pt x="0" y="625793"/>
                          <a:pt x="0" y="628650"/>
                          <a:pt x="0" y="631508"/>
                        </a:cubicBezTo>
                        <a:lnTo>
                          <a:pt x="0" y="631508"/>
                        </a:lnTo>
                        <a:close/>
                        <a:moveTo>
                          <a:pt x="189547" y="631508"/>
                        </a:moveTo>
                        <a:cubicBezTo>
                          <a:pt x="189547" y="497205"/>
                          <a:pt x="244792" y="375285"/>
                          <a:pt x="332422" y="286703"/>
                        </a:cubicBezTo>
                        <a:cubicBezTo>
                          <a:pt x="421005" y="198120"/>
                          <a:pt x="542925" y="143828"/>
                          <a:pt x="678180" y="143828"/>
                        </a:cubicBezTo>
                        <a:cubicBezTo>
                          <a:pt x="813435" y="143828"/>
                          <a:pt x="935355" y="198120"/>
                          <a:pt x="1023938" y="286703"/>
                        </a:cubicBezTo>
                        <a:cubicBezTo>
                          <a:pt x="1112520" y="375285"/>
                          <a:pt x="1166813" y="497205"/>
                          <a:pt x="1166813" y="631508"/>
                        </a:cubicBezTo>
                        <a:lnTo>
                          <a:pt x="1141095" y="631508"/>
                        </a:lnTo>
                        <a:cubicBezTo>
                          <a:pt x="1141095" y="503873"/>
                          <a:pt x="1088707" y="388620"/>
                          <a:pt x="1005840" y="304800"/>
                        </a:cubicBezTo>
                        <a:cubicBezTo>
                          <a:pt x="922020" y="220980"/>
                          <a:pt x="806767" y="169545"/>
                          <a:pt x="678180" y="169545"/>
                        </a:cubicBezTo>
                        <a:cubicBezTo>
                          <a:pt x="550545" y="169545"/>
                          <a:pt x="434340" y="220980"/>
                          <a:pt x="350520" y="304800"/>
                        </a:cubicBezTo>
                        <a:cubicBezTo>
                          <a:pt x="266700" y="388620"/>
                          <a:pt x="215265" y="503873"/>
                          <a:pt x="215265" y="631508"/>
                        </a:cubicBezTo>
                        <a:lnTo>
                          <a:pt x="189547" y="631508"/>
                        </a:lnTo>
                        <a:lnTo>
                          <a:pt x="189547" y="631508"/>
                        </a:lnTo>
                        <a:close/>
                        <a:moveTo>
                          <a:pt x="257175" y="631508"/>
                        </a:moveTo>
                        <a:lnTo>
                          <a:pt x="257175" y="629603"/>
                        </a:lnTo>
                        <a:cubicBezTo>
                          <a:pt x="257175" y="519113"/>
                          <a:pt x="301942" y="420053"/>
                          <a:pt x="374332" y="347663"/>
                        </a:cubicBezTo>
                        <a:cubicBezTo>
                          <a:pt x="446722" y="275273"/>
                          <a:pt x="545782" y="230505"/>
                          <a:pt x="656272" y="230505"/>
                        </a:cubicBezTo>
                        <a:cubicBezTo>
                          <a:pt x="766763" y="230505"/>
                          <a:pt x="865822" y="275273"/>
                          <a:pt x="938213" y="347663"/>
                        </a:cubicBezTo>
                        <a:cubicBezTo>
                          <a:pt x="1010602" y="420053"/>
                          <a:pt x="1055370" y="519113"/>
                          <a:pt x="1055370" y="629603"/>
                        </a:cubicBezTo>
                        <a:lnTo>
                          <a:pt x="1055370" y="631508"/>
                        </a:lnTo>
                        <a:lnTo>
                          <a:pt x="1029652" y="631508"/>
                        </a:lnTo>
                        <a:lnTo>
                          <a:pt x="1029652" y="629603"/>
                        </a:lnTo>
                        <a:cubicBezTo>
                          <a:pt x="1029652" y="526733"/>
                          <a:pt x="987742" y="433388"/>
                          <a:pt x="920115" y="365760"/>
                        </a:cubicBezTo>
                        <a:cubicBezTo>
                          <a:pt x="852488" y="298133"/>
                          <a:pt x="759142" y="256223"/>
                          <a:pt x="656272" y="256223"/>
                        </a:cubicBezTo>
                        <a:cubicBezTo>
                          <a:pt x="553402" y="256223"/>
                          <a:pt x="460057" y="298133"/>
                          <a:pt x="392430" y="365760"/>
                        </a:cubicBezTo>
                        <a:cubicBezTo>
                          <a:pt x="324802" y="433388"/>
                          <a:pt x="282892" y="526733"/>
                          <a:pt x="282892" y="629603"/>
                        </a:cubicBezTo>
                        <a:lnTo>
                          <a:pt x="282892" y="631508"/>
                        </a:lnTo>
                        <a:lnTo>
                          <a:pt x="257175" y="631508"/>
                        </a:lnTo>
                        <a:lnTo>
                          <a:pt x="257175" y="631508"/>
                        </a:lnTo>
                        <a:close/>
                        <a:moveTo>
                          <a:pt x="380047" y="631508"/>
                        </a:moveTo>
                        <a:cubicBezTo>
                          <a:pt x="383857" y="556260"/>
                          <a:pt x="415290" y="488633"/>
                          <a:pt x="465772" y="439103"/>
                        </a:cubicBezTo>
                        <a:cubicBezTo>
                          <a:pt x="519113" y="385763"/>
                          <a:pt x="591502" y="353378"/>
                          <a:pt x="672465" y="353378"/>
                        </a:cubicBezTo>
                        <a:cubicBezTo>
                          <a:pt x="753427" y="353378"/>
                          <a:pt x="826770" y="385763"/>
                          <a:pt x="879157" y="439103"/>
                        </a:cubicBezTo>
                        <a:cubicBezTo>
                          <a:pt x="928688" y="488633"/>
                          <a:pt x="961072" y="556260"/>
                          <a:pt x="964882" y="631508"/>
                        </a:cubicBezTo>
                        <a:lnTo>
                          <a:pt x="939165" y="631508"/>
                        </a:lnTo>
                        <a:cubicBezTo>
                          <a:pt x="935355" y="563880"/>
                          <a:pt x="906780" y="501968"/>
                          <a:pt x="861060" y="457200"/>
                        </a:cubicBezTo>
                        <a:cubicBezTo>
                          <a:pt x="812482" y="408623"/>
                          <a:pt x="745807" y="379095"/>
                          <a:pt x="672465" y="379095"/>
                        </a:cubicBezTo>
                        <a:cubicBezTo>
                          <a:pt x="599122" y="379095"/>
                          <a:pt x="532447" y="408623"/>
                          <a:pt x="483870" y="457200"/>
                        </a:cubicBezTo>
                        <a:cubicBezTo>
                          <a:pt x="439102" y="501968"/>
                          <a:pt x="409575" y="563880"/>
                          <a:pt x="405765" y="631508"/>
                        </a:cubicBezTo>
                        <a:lnTo>
                          <a:pt x="380047" y="631508"/>
                        </a:lnTo>
                        <a:lnTo>
                          <a:pt x="380047" y="631508"/>
                        </a:lnTo>
                        <a:close/>
                        <a:moveTo>
                          <a:pt x="496252" y="631508"/>
                        </a:moveTo>
                        <a:cubicBezTo>
                          <a:pt x="498157" y="583883"/>
                          <a:pt x="519113" y="541020"/>
                          <a:pt x="550545" y="509588"/>
                        </a:cubicBezTo>
                        <a:cubicBezTo>
                          <a:pt x="583882" y="476250"/>
                          <a:pt x="630555" y="455295"/>
                          <a:pt x="681990" y="455295"/>
                        </a:cubicBezTo>
                        <a:cubicBezTo>
                          <a:pt x="733425" y="455295"/>
                          <a:pt x="780097" y="476250"/>
                          <a:pt x="813435" y="509588"/>
                        </a:cubicBezTo>
                        <a:cubicBezTo>
                          <a:pt x="844867" y="541020"/>
                          <a:pt x="864870" y="583883"/>
                          <a:pt x="867727" y="631508"/>
                        </a:cubicBezTo>
                        <a:lnTo>
                          <a:pt x="841057" y="631508"/>
                        </a:lnTo>
                        <a:cubicBezTo>
                          <a:pt x="839152" y="590550"/>
                          <a:pt x="821055" y="554355"/>
                          <a:pt x="794385" y="527685"/>
                        </a:cubicBezTo>
                        <a:cubicBezTo>
                          <a:pt x="765810" y="499110"/>
                          <a:pt x="725805" y="481013"/>
                          <a:pt x="681038" y="481013"/>
                        </a:cubicBezTo>
                        <a:cubicBezTo>
                          <a:pt x="637222" y="481013"/>
                          <a:pt x="597217" y="499110"/>
                          <a:pt x="567690" y="527685"/>
                        </a:cubicBezTo>
                        <a:cubicBezTo>
                          <a:pt x="541020" y="554355"/>
                          <a:pt x="522922" y="591503"/>
                          <a:pt x="521017" y="631508"/>
                        </a:cubicBezTo>
                        <a:lnTo>
                          <a:pt x="496252" y="631508"/>
                        </a:lnTo>
                        <a:lnTo>
                          <a:pt x="496252" y="631508"/>
                        </a:lnTo>
                        <a:close/>
                        <a:moveTo>
                          <a:pt x="571500" y="631508"/>
                        </a:moveTo>
                        <a:cubicBezTo>
                          <a:pt x="572452" y="568643"/>
                          <a:pt x="624840" y="518160"/>
                          <a:pt x="687705" y="518160"/>
                        </a:cubicBezTo>
                        <a:cubicBezTo>
                          <a:pt x="750570" y="518160"/>
                          <a:pt x="802005" y="568643"/>
                          <a:pt x="803910" y="631508"/>
                        </a:cubicBezTo>
                        <a:lnTo>
                          <a:pt x="778192" y="631508"/>
                        </a:lnTo>
                        <a:cubicBezTo>
                          <a:pt x="777240" y="582930"/>
                          <a:pt x="737235" y="543878"/>
                          <a:pt x="687705" y="543878"/>
                        </a:cubicBezTo>
                        <a:cubicBezTo>
                          <a:pt x="638175" y="543878"/>
                          <a:pt x="599122" y="582930"/>
                          <a:pt x="597217" y="631508"/>
                        </a:cubicBezTo>
                        <a:lnTo>
                          <a:pt x="571500" y="631508"/>
                        </a:lnTo>
                        <a:close/>
                      </a:path>
                    </a:pathLst>
                  </a:custGeom>
                  <a:solidFill>
                    <a:srgbClr val="E9B695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820" name="Google Shape;820;p17"/>
              <p:cNvSpPr/>
              <p:nvPr/>
            </p:nvSpPr>
            <p:spPr>
              <a:xfrm>
                <a:off x="4633802" y="1134427"/>
                <a:ext cx="2701644" cy="3765336"/>
              </a:xfrm>
              <a:custGeom>
                <a:rect b="b" l="l" r="r" t="t"/>
                <a:pathLst>
                  <a:path extrusionOk="0" h="3765336" w="2701644">
                    <a:moveTo>
                      <a:pt x="331580" y="2976563"/>
                    </a:moveTo>
                    <a:cubicBezTo>
                      <a:pt x="327770" y="3114675"/>
                      <a:pt x="372537" y="3252788"/>
                      <a:pt x="465882" y="3368040"/>
                    </a:cubicBezTo>
                    <a:cubicBezTo>
                      <a:pt x="602090" y="3537585"/>
                      <a:pt x="792590" y="3656648"/>
                      <a:pt x="1020238" y="3708083"/>
                    </a:cubicBezTo>
                    <a:cubicBezTo>
                      <a:pt x="1227882" y="3755708"/>
                      <a:pt x="1437432" y="3772853"/>
                      <a:pt x="1666032" y="3762375"/>
                    </a:cubicBezTo>
                    <a:lnTo>
                      <a:pt x="1694607" y="3761423"/>
                    </a:lnTo>
                    <a:cubicBezTo>
                      <a:pt x="1807955" y="3756660"/>
                      <a:pt x="1913682" y="3732848"/>
                      <a:pt x="2010838" y="3692843"/>
                    </a:cubicBezTo>
                    <a:cubicBezTo>
                      <a:pt x="2191813" y="3617595"/>
                      <a:pt x="2320400" y="3485198"/>
                      <a:pt x="2388980" y="3301365"/>
                    </a:cubicBezTo>
                    <a:cubicBezTo>
                      <a:pt x="2430890" y="3188970"/>
                      <a:pt x="2443273" y="3076575"/>
                      <a:pt x="2426128" y="2966085"/>
                    </a:cubicBezTo>
                    <a:cubicBezTo>
                      <a:pt x="2377550" y="2649855"/>
                      <a:pt x="2434700" y="2355533"/>
                      <a:pt x="2594720" y="2092642"/>
                    </a:cubicBezTo>
                    <a:cubicBezTo>
                      <a:pt x="2709020" y="1905953"/>
                      <a:pt x="2731880" y="1699260"/>
                      <a:pt x="2662348" y="1491615"/>
                    </a:cubicBezTo>
                    <a:lnTo>
                      <a:pt x="2598530" y="1302068"/>
                    </a:lnTo>
                    <a:lnTo>
                      <a:pt x="2585195" y="1350645"/>
                    </a:lnTo>
                    <a:cubicBezTo>
                      <a:pt x="2520425" y="1593533"/>
                      <a:pt x="2361357" y="1774508"/>
                      <a:pt x="2129900" y="1870710"/>
                    </a:cubicBezTo>
                    <a:lnTo>
                      <a:pt x="1881297" y="1974533"/>
                    </a:lnTo>
                    <a:lnTo>
                      <a:pt x="1879392" y="1970723"/>
                    </a:lnTo>
                    <a:cubicBezTo>
                      <a:pt x="1721278" y="1659255"/>
                      <a:pt x="1745090" y="1305878"/>
                      <a:pt x="1935590" y="1026795"/>
                    </a:cubicBezTo>
                    <a:cubicBezTo>
                      <a:pt x="2121328" y="755332"/>
                      <a:pt x="2150855" y="434340"/>
                      <a:pt x="2018457" y="133350"/>
                    </a:cubicBezTo>
                    <a:lnTo>
                      <a:pt x="1960355" y="0"/>
                    </a:lnTo>
                    <a:lnTo>
                      <a:pt x="1912730" y="154305"/>
                    </a:lnTo>
                    <a:cubicBezTo>
                      <a:pt x="1834625" y="407670"/>
                      <a:pt x="1672700" y="596265"/>
                      <a:pt x="1434575" y="713423"/>
                    </a:cubicBezTo>
                    <a:cubicBezTo>
                      <a:pt x="1044050" y="903923"/>
                      <a:pt x="792590" y="1240155"/>
                      <a:pt x="721152" y="1668780"/>
                    </a:cubicBezTo>
                    <a:lnTo>
                      <a:pt x="704007" y="1767840"/>
                    </a:lnTo>
                    <a:lnTo>
                      <a:pt x="597327" y="1704023"/>
                    </a:lnTo>
                    <a:cubicBezTo>
                      <a:pt x="366822" y="1566863"/>
                      <a:pt x="247760" y="1320165"/>
                      <a:pt x="283002" y="1054418"/>
                    </a:cubicBezTo>
                    <a:lnTo>
                      <a:pt x="283955" y="1045845"/>
                    </a:lnTo>
                    <a:lnTo>
                      <a:pt x="190610" y="1170623"/>
                    </a:lnTo>
                    <a:cubicBezTo>
                      <a:pt x="-43705" y="1485900"/>
                      <a:pt x="-63708" y="1889760"/>
                      <a:pt x="140127" y="2225993"/>
                    </a:cubicBezTo>
                    <a:cubicBezTo>
                      <a:pt x="273477" y="2446973"/>
                      <a:pt x="339200" y="2701290"/>
                      <a:pt x="331580" y="2976563"/>
                    </a:cubicBezTo>
                    <a:close/>
                  </a:path>
                </a:pathLst>
              </a:custGeom>
              <a:solidFill>
                <a:srgbClr val="EE743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7"/>
              <p:cNvSpPr/>
              <p:nvPr/>
            </p:nvSpPr>
            <p:spPr>
              <a:xfrm>
                <a:off x="5178635" y="2499359"/>
                <a:ext cx="1800332" cy="2298773"/>
              </a:xfrm>
              <a:custGeom>
                <a:rect b="b" l="l" r="r" t="t"/>
                <a:pathLst>
                  <a:path extrusionOk="0" h="2298773" w="1800332">
                    <a:moveTo>
                      <a:pt x="1800333" y="776288"/>
                    </a:moveTo>
                    <a:cubicBezTo>
                      <a:pt x="1511725" y="828675"/>
                      <a:pt x="1363135" y="898208"/>
                      <a:pt x="1213593" y="1168718"/>
                    </a:cubicBezTo>
                    <a:cubicBezTo>
                      <a:pt x="933558" y="884872"/>
                      <a:pt x="699242" y="544830"/>
                      <a:pt x="803065" y="0"/>
                    </a:cubicBezTo>
                    <a:cubicBezTo>
                      <a:pt x="384917" y="386715"/>
                      <a:pt x="308717" y="877253"/>
                      <a:pt x="443972" y="1382078"/>
                    </a:cubicBezTo>
                    <a:cubicBezTo>
                      <a:pt x="243947" y="1327785"/>
                      <a:pt x="133457" y="1214438"/>
                      <a:pt x="36302" y="1018222"/>
                    </a:cubicBezTo>
                    <a:cubicBezTo>
                      <a:pt x="-16085" y="1438275"/>
                      <a:pt x="-72283" y="1875473"/>
                      <a:pt x="337292" y="2123123"/>
                    </a:cubicBezTo>
                    <a:cubicBezTo>
                      <a:pt x="1080243" y="2573655"/>
                      <a:pt x="1832718" y="2098358"/>
                      <a:pt x="1622215" y="1367790"/>
                    </a:cubicBezTo>
                    <a:cubicBezTo>
                      <a:pt x="1567922" y="1180148"/>
                      <a:pt x="1597450" y="1006793"/>
                      <a:pt x="1800333" y="776288"/>
                    </a:cubicBezTo>
                    <a:close/>
                  </a:path>
                </a:pathLst>
              </a:custGeom>
              <a:solidFill>
                <a:srgbClr val="FFDE1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7"/>
              <p:cNvSpPr/>
              <p:nvPr/>
            </p:nvSpPr>
            <p:spPr>
              <a:xfrm>
                <a:off x="6115050" y="1686877"/>
                <a:ext cx="384139" cy="691514"/>
              </a:xfrm>
              <a:custGeom>
                <a:rect b="b" l="l" r="r" t="t"/>
                <a:pathLst>
                  <a:path extrusionOk="0" h="691514" w="384139">
                    <a:moveTo>
                      <a:pt x="0" y="691515"/>
                    </a:moveTo>
                    <a:cubicBezTo>
                      <a:pt x="276225" y="562927"/>
                      <a:pt x="418147" y="342900"/>
                      <a:pt x="377190" y="0"/>
                    </a:cubicBezTo>
                    <a:cubicBezTo>
                      <a:pt x="316230" y="269557"/>
                      <a:pt x="60007" y="299085"/>
                      <a:pt x="0" y="691515"/>
                    </a:cubicBezTo>
                    <a:close/>
                  </a:path>
                </a:pathLst>
              </a:custGeom>
              <a:solidFill>
                <a:srgbClr val="FFDE1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7"/>
              <p:cNvSpPr/>
              <p:nvPr/>
            </p:nvSpPr>
            <p:spPr>
              <a:xfrm>
                <a:off x="4811367" y="2786062"/>
                <a:ext cx="261037" cy="540067"/>
              </a:xfrm>
              <a:custGeom>
                <a:rect b="b" l="l" r="r" t="t"/>
                <a:pathLst>
                  <a:path extrusionOk="0" h="540067" w="261037">
                    <a:moveTo>
                      <a:pt x="255932" y="540068"/>
                    </a:moveTo>
                    <a:cubicBezTo>
                      <a:pt x="18760" y="402907"/>
                      <a:pt x="-61250" y="225743"/>
                      <a:pt x="48287" y="0"/>
                    </a:cubicBezTo>
                    <a:cubicBezTo>
                      <a:pt x="98770" y="211455"/>
                      <a:pt x="294985" y="300990"/>
                      <a:pt x="255932" y="540068"/>
                    </a:cubicBezTo>
                    <a:close/>
                  </a:path>
                </a:pathLst>
              </a:custGeom>
              <a:solidFill>
                <a:srgbClr val="FFDE1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7"/>
              <p:cNvSpPr/>
              <p:nvPr/>
            </p:nvSpPr>
            <p:spPr>
              <a:xfrm>
                <a:off x="5528309" y="3760469"/>
                <a:ext cx="1090895" cy="893491"/>
              </a:xfrm>
              <a:custGeom>
                <a:rect b="b" l="l" r="r" t="t"/>
                <a:pathLst>
                  <a:path extrusionOk="0" h="893491" w="1090895">
                    <a:moveTo>
                      <a:pt x="0" y="305753"/>
                    </a:moveTo>
                    <a:cubicBezTo>
                      <a:pt x="150495" y="548640"/>
                      <a:pt x="271463" y="356235"/>
                      <a:pt x="423863" y="497205"/>
                    </a:cubicBezTo>
                    <a:cubicBezTo>
                      <a:pt x="350520" y="299085"/>
                      <a:pt x="484822" y="149543"/>
                      <a:pt x="495300" y="0"/>
                    </a:cubicBezTo>
                    <a:cubicBezTo>
                      <a:pt x="534353" y="131445"/>
                      <a:pt x="777240" y="317183"/>
                      <a:pt x="734378" y="482918"/>
                    </a:cubicBezTo>
                    <a:cubicBezTo>
                      <a:pt x="835343" y="355283"/>
                      <a:pt x="1022033" y="409575"/>
                      <a:pt x="1061085" y="192405"/>
                    </a:cubicBezTo>
                    <a:cubicBezTo>
                      <a:pt x="1195388" y="674370"/>
                      <a:pt x="845820" y="840105"/>
                      <a:pt x="611505" y="882968"/>
                    </a:cubicBezTo>
                    <a:cubicBezTo>
                      <a:pt x="276225" y="942975"/>
                      <a:pt x="60960" y="745808"/>
                      <a:pt x="0" y="305753"/>
                    </a:cubicBezTo>
                    <a:close/>
                  </a:path>
                </a:pathLst>
              </a:custGeom>
              <a:solidFill>
                <a:srgbClr val="FFF6A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825" name="Google Shape;82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007935" y="-2072"/>
            <a:ext cx="3425106" cy="4392329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17"/>
          <p:cNvSpPr/>
          <p:nvPr/>
        </p:nvSpPr>
        <p:spPr>
          <a:xfrm>
            <a:off x="1595723" y="-2075"/>
            <a:ext cx="10628800" cy="6862144"/>
          </a:xfrm>
          <a:custGeom>
            <a:rect b="b" l="l" r="r" t="t"/>
            <a:pathLst>
              <a:path extrusionOk="0" h="4866769" w="7458807">
                <a:moveTo>
                  <a:pt x="0" y="515"/>
                </a:moveTo>
                <a:lnTo>
                  <a:pt x="7458807" y="0"/>
                </a:lnTo>
                <a:cubicBezTo>
                  <a:pt x="7458550" y="211240"/>
                  <a:pt x="7458292" y="422479"/>
                  <a:pt x="7458035" y="633719"/>
                </a:cubicBezTo>
                <a:cubicBezTo>
                  <a:pt x="7267936" y="673022"/>
                  <a:pt x="6911045" y="261044"/>
                  <a:pt x="6318213" y="235819"/>
                </a:cubicBezTo>
                <a:cubicBezTo>
                  <a:pt x="5725381" y="210594"/>
                  <a:pt x="5344962" y="1230706"/>
                  <a:pt x="4677105" y="972150"/>
                </a:cubicBezTo>
                <a:cubicBezTo>
                  <a:pt x="4009248" y="713594"/>
                  <a:pt x="2979757" y="1053105"/>
                  <a:pt x="2998439" y="2035598"/>
                </a:cubicBezTo>
                <a:cubicBezTo>
                  <a:pt x="3017121" y="3018091"/>
                  <a:pt x="4083448" y="2969472"/>
                  <a:pt x="3902272" y="3619099"/>
                </a:cubicBezTo>
                <a:cubicBezTo>
                  <a:pt x="3721096" y="4268726"/>
                  <a:pt x="2490566" y="3998295"/>
                  <a:pt x="2155286" y="4206240"/>
                </a:cubicBezTo>
                <a:cubicBezTo>
                  <a:pt x="1820006" y="4414185"/>
                  <a:pt x="1933906" y="4691910"/>
                  <a:pt x="1890592" y="4866769"/>
                </a:cubicBezTo>
                <a:lnTo>
                  <a:pt x="11860" y="4865570"/>
                </a:lnTo>
                <a:cubicBezTo>
                  <a:pt x="18277" y="3246922"/>
                  <a:pt x="20997" y="1606790"/>
                  <a:pt x="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7" name="Google Shape;827;p17"/>
          <p:cNvSpPr/>
          <p:nvPr/>
        </p:nvSpPr>
        <p:spPr>
          <a:xfrm>
            <a:off x="-20250" y="0"/>
            <a:ext cx="22893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8" name="Google Shape;828;p17"/>
          <p:cNvSpPr txBox="1"/>
          <p:nvPr>
            <p:ph idx="1" type="subTitle"/>
          </p:nvPr>
        </p:nvSpPr>
        <p:spPr>
          <a:xfrm>
            <a:off x="448877" y="2024175"/>
            <a:ext cx="47688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29" name="Google Shape;829;p17"/>
          <p:cNvSpPr txBox="1"/>
          <p:nvPr>
            <p:ph type="title"/>
          </p:nvPr>
        </p:nvSpPr>
        <p:spPr>
          <a:xfrm>
            <a:off x="415600" y="593375"/>
            <a:ext cx="55815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830" name="Google Shape;830;p17"/>
          <p:cNvSpPr txBox="1"/>
          <p:nvPr>
            <p:ph idx="2" type="body"/>
          </p:nvPr>
        </p:nvSpPr>
        <p:spPr>
          <a:xfrm>
            <a:off x="453700" y="2762925"/>
            <a:ext cx="4907400" cy="3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831" name="Google Shape;831;p17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400" u="none" cap="none" strike="noStrik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B2E6E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b="0" i="0" sz="40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b="0" i="0" sz="40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b="0" i="0" sz="40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b="0" i="0" sz="40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b="0" i="0" sz="40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b="0" i="0" sz="40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b="0" i="0" sz="40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b="0" i="0" sz="40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b="0" i="0" sz="40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ndika"/>
              <a:buChar char="●"/>
              <a:defRPr b="0" i="0" sz="1900" u="none" cap="none" strike="noStrik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1pPr>
            <a:lvl2pPr indent="-349250" lvl="1" marL="9144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ndika"/>
              <a:buChar char="○"/>
              <a:defRPr b="0" i="0" sz="1900" u="none" cap="none" strike="noStrik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2pPr>
            <a:lvl3pPr indent="-349250" lvl="2" marL="13716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ndika"/>
              <a:buChar char="■"/>
              <a:defRPr b="0" i="0" sz="1900" u="none" cap="none" strike="noStrik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ndika"/>
              <a:buChar char="●"/>
              <a:defRPr b="0" i="0" sz="1900" u="none" cap="none" strike="noStrik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4pPr>
            <a:lvl5pPr indent="-349250" lvl="4" marL="22860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ndika"/>
              <a:buChar char="○"/>
              <a:defRPr b="0" i="0" sz="1900" u="none" cap="none" strike="noStrik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5pPr>
            <a:lvl6pPr indent="-349250" lvl="5" marL="2743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ndika"/>
              <a:buChar char="■"/>
              <a:defRPr b="0" i="0" sz="1900" u="none" cap="none" strike="noStrik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6pPr>
            <a:lvl7pPr indent="-349250" lvl="6" marL="32004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ndika"/>
              <a:buChar char="●"/>
              <a:defRPr b="0" i="0" sz="1900" u="none" cap="none" strike="noStrik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7pPr>
            <a:lvl8pPr indent="-349250" lvl="7" marL="36576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ndika"/>
              <a:buChar char="○"/>
              <a:defRPr b="0" i="0" sz="1900" u="none" cap="none" strike="noStrik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8pPr>
            <a:lvl9pPr indent="-349250" lvl="8" marL="4114800" marR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900"/>
              <a:buFont typeface="Andika"/>
              <a:buChar char="■"/>
              <a:defRPr b="0" i="0" sz="1900" u="none" cap="none" strike="noStrik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9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1"/>
          <p:cNvSpPr txBox="1"/>
          <p:nvPr>
            <p:ph type="title"/>
          </p:nvPr>
        </p:nvSpPr>
        <p:spPr>
          <a:xfrm>
            <a:off x="5863300" y="2239799"/>
            <a:ext cx="56958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 sz="5150">
                <a:solidFill>
                  <a:srgbClr val="3C4043"/>
                </a:solidFill>
                <a:highlight>
                  <a:srgbClr val="FFFFFF"/>
                </a:highlight>
              </a:rPr>
              <a:t>Roosevelt National Forest</a:t>
            </a:r>
            <a:endParaRPr sz="1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4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2"/>
          <p:cNvSpPr txBox="1"/>
          <p:nvPr>
            <p:ph type="title"/>
          </p:nvPr>
        </p:nvSpPr>
        <p:spPr>
          <a:xfrm>
            <a:off x="5941725" y="234700"/>
            <a:ext cx="53226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 sz="5700"/>
              <a:t>Objetivo</a:t>
            </a:r>
            <a:endParaRPr sz="4700"/>
          </a:p>
        </p:txBody>
      </p:sp>
      <p:sp>
        <p:nvSpPr>
          <p:cNvPr id="1736" name="Google Shape;1736;p2"/>
          <p:cNvSpPr/>
          <p:nvPr/>
        </p:nvSpPr>
        <p:spPr>
          <a:xfrm rot="1331302">
            <a:off x="5005403" y="1505789"/>
            <a:ext cx="7896112" cy="6365352"/>
          </a:xfrm>
          <a:prstGeom prst="cloud">
            <a:avLst/>
          </a:prstGeom>
          <a:solidFill>
            <a:srgbClr val="E7FFFC"/>
          </a:solidFill>
          <a:ln cap="flat" cmpd="sng" w="9525">
            <a:solidFill>
              <a:srgbClr val="E7FFF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7" name="Google Shape;1737;p2"/>
          <p:cNvSpPr txBox="1"/>
          <p:nvPr/>
        </p:nvSpPr>
        <p:spPr>
          <a:xfrm>
            <a:off x="7120565" y="5717358"/>
            <a:ext cx="4255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Plantar la semilla más propensa a crecer 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8" name="Google Shape;1738;p2"/>
          <p:cNvSpPr txBox="1"/>
          <p:nvPr>
            <p:ph idx="1" type="body"/>
          </p:nvPr>
        </p:nvSpPr>
        <p:spPr>
          <a:xfrm>
            <a:off x="6369363" y="2078225"/>
            <a:ext cx="5322600" cy="22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El parque nacional de Colorado está interesado en conocer el tipo de árbol que es más propenso a crecer en una zona con determinadas características y así poder: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9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Preservar el medio ambiente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Crear campañas óptimas de reforestación. En términos monetarios y de recurso humano.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9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9" name="Google Shape;1739;p2"/>
          <p:cNvSpPr txBox="1"/>
          <p:nvPr/>
        </p:nvSpPr>
        <p:spPr>
          <a:xfrm>
            <a:off x="7101975" y="4832850"/>
            <a:ext cx="42555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Distribuir a los voluntarios en las zonas más propensas a que el árbol crezca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0" name="Google Shape;174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7575" y="1394900"/>
            <a:ext cx="3897000" cy="3896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3"/>
          <p:cNvSpPr txBox="1"/>
          <p:nvPr>
            <p:ph type="title"/>
          </p:nvPr>
        </p:nvSpPr>
        <p:spPr>
          <a:xfrm>
            <a:off x="4744350" y="364775"/>
            <a:ext cx="6650700" cy="14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650">
                <a:solidFill>
                  <a:srgbClr val="3C4043"/>
                </a:solidFill>
                <a:highlight>
                  <a:srgbClr val="FFFFFF"/>
                </a:highlight>
              </a:rPr>
              <a:t>Roosevelt National Forest</a:t>
            </a:r>
            <a:endParaRPr sz="3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/>
          </a:p>
        </p:txBody>
      </p:sp>
      <p:sp>
        <p:nvSpPr>
          <p:cNvPr id="1746" name="Google Shape;1746;p3"/>
          <p:cNvSpPr txBox="1"/>
          <p:nvPr>
            <p:ph idx="1" type="body"/>
          </p:nvPr>
        </p:nvSpPr>
        <p:spPr>
          <a:xfrm>
            <a:off x="5800200" y="2070225"/>
            <a:ext cx="5453400" cy="17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 sz="18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El parque cuenta con un grupo de </a:t>
            </a:r>
            <a:r>
              <a:rPr b="1" lang="en" sz="18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analistas de datos</a:t>
            </a:r>
            <a:r>
              <a:rPr lang="en" sz="18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encargados de generar las campañas. Se encargan también de generar convocatorias para los voluntarios que deseen participar en la reforestación</a:t>
            </a:r>
            <a:br>
              <a:rPr lang="en" sz="18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endParaRPr sz="18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900"/>
              <a:buNone/>
            </a:pPr>
            <a:r>
              <a:t/>
            </a:r>
            <a:endParaRPr sz="18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7" name="Google Shape;1747;p3"/>
          <p:cNvSpPr txBox="1"/>
          <p:nvPr/>
        </p:nvSpPr>
        <p:spPr>
          <a:xfrm>
            <a:off x="5935200" y="3721700"/>
            <a:ext cx="5318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 financiación de las campañas se hace mediante </a:t>
            </a:r>
            <a:r>
              <a:rPr b="1" i="0" lang="en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asociaciones</a:t>
            </a:r>
            <a:r>
              <a:rPr b="0" i="0" lang="en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que están interesadas en invertir sus recursos de la forma más adecuada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8" name="Google Shape;1748;p3"/>
          <p:cNvSpPr txBox="1"/>
          <p:nvPr/>
        </p:nvSpPr>
        <p:spPr>
          <a:xfrm>
            <a:off x="6703725" y="5090900"/>
            <a:ext cx="395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 asociación compra las semillas de cada especie 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2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p4"/>
          <p:cNvSpPr txBox="1"/>
          <p:nvPr>
            <p:ph type="title"/>
          </p:nvPr>
        </p:nvSpPr>
        <p:spPr>
          <a:xfrm>
            <a:off x="415600" y="212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Datos</a:t>
            </a:r>
            <a:endParaRPr/>
          </a:p>
        </p:txBody>
      </p:sp>
      <p:sp>
        <p:nvSpPr>
          <p:cNvPr id="1754" name="Google Shape;1754;p4"/>
          <p:cNvSpPr txBox="1"/>
          <p:nvPr/>
        </p:nvSpPr>
        <p:spPr>
          <a:xfrm>
            <a:off x="631100" y="1231650"/>
            <a:ext cx="40392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parque recolectó datos en 4 áreas de  Roosevelt National Forest  54 variables que tiene información respecto a tipo de suelo, altura, puntos de referencia cercanos por ejemplo a cuerpos de agua entre otros y la clasificación de la especie</a:t>
            </a: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5" name="Google Shape;1755;p4"/>
          <p:cNvSpPr/>
          <p:nvPr/>
        </p:nvSpPr>
        <p:spPr>
          <a:xfrm>
            <a:off x="5573800" y="2284898"/>
            <a:ext cx="5034852" cy="2401164"/>
          </a:xfrm>
          <a:prstGeom prst="cloud">
            <a:avLst/>
          </a:prstGeom>
          <a:solidFill>
            <a:srgbClr val="E7FFFC"/>
          </a:solidFill>
          <a:ln cap="flat" cmpd="sng" w="9525">
            <a:solidFill>
              <a:srgbClr val="E7FFF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6" name="Google Shape;1756;p4"/>
          <p:cNvSpPr txBox="1"/>
          <p:nvPr/>
        </p:nvSpPr>
        <p:spPr>
          <a:xfrm>
            <a:off x="6226900" y="2400450"/>
            <a:ext cx="43818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b="0" i="0" lang="en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Spruce/Fir (Abeto)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b="0" i="0" lang="en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Lodgepole Pine (pino torcido)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b="0" i="0" lang="en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Ponderosa Pine ( Pino ponderosa)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b="0" i="0" lang="en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Cottonwood/Willow (Álamo/Sauce)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b="0" i="0" lang="en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Aspen (Álamo temblón)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b="0" i="0" lang="en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Douglas-fir (abeto de Douglas)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b="0" i="0" lang="en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Krummholz (Krummholz)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0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5"/>
          <p:cNvSpPr txBox="1"/>
          <p:nvPr>
            <p:ph type="title"/>
          </p:nvPr>
        </p:nvSpPr>
        <p:spPr>
          <a:xfrm>
            <a:off x="4744350" y="364775"/>
            <a:ext cx="6650700" cy="14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Solución.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/>
          </a:p>
        </p:txBody>
      </p:sp>
      <p:sp>
        <p:nvSpPr>
          <p:cNvPr id="1762" name="Google Shape;1762;p5"/>
          <p:cNvSpPr txBox="1"/>
          <p:nvPr>
            <p:ph idx="1" type="body"/>
          </p:nvPr>
        </p:nvSpPr>
        <p:spPr>
          <a:xfrm>
            <a:off x="5800200" y="1232025"/>
            <a:ext cx="5453400" cy="17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900"/>
              <a:buNone/>
            </a:pPr>
            <a:r>
              <a:rPr lang="en" sz="18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Para determinar cuál es la especie más propensa a crecer se  utiliza un algoritmo de machine learning usualmente llamado </a:t>
            </a:r>
            <a:r>
              <a:rPr i="1" lang="en" sz="18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modelo</a:t>
            </a:r>
            <a:r>
              <a:rPr lang="en" sz="18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que predice la especie más probable en desarrollarse, basado en diversas características y se brindará la siguiente información.</a:t>
            </a:r>
            <a:endParaRPr/>
          </a:p>
        </p:txBody>
      </p:sp>
      <p:sp>
        <p:nvSpPr>
          <p:cNvPr id="1763" name="Google Shape;1763;p5"/>
          <p:cNvSpPr txBox="1"/>
          <p:nvPr>
            <p:ph idx="1" type="body"/>
          </p:nvPr>
        </p:nvSpPr>
        <p:spPr>
          <a:xfrm>
            <a:off x="5800200" y="3488100"/>
            <a:ext cx="5453400" cy="17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Predicciones en bases de datos disponibles para el equipo del parque.</a:t>
            </a:r>
            <a:endParaRPr sz="18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Visualizaciones de datos respecto a las predicciones </a:t>
            </a:r>
            <a:endParaRPr sz="18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4" name="Google Shape;176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8550" y="3784750"/>
            <a:ext cx="3595800" cy="2778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8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9" name="Google Shape;1769;g24895d5ccc4_0_0"/>
          <p:cNvPicPr preferRelativeResize="0"/>
          <p:nvPr/>
        </p:nvPicPr>
        <p:blipFill rotWithShape="1">
          <a:blip r:embed="rId3">
            <a:alphaModFix/>
          </a:blip>
          <a:srcRect b="8692" l="0" r="0" t="0"/>
          <a:stretch/>
        </p:blipFill>
        <p:spPr>
          <a:xfrm>
            <a:off x="1107950" y="228600"/>
            <a:ext cx="9580698" cy="618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3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4" name="Google Shape;1774;p6"/>
          <p:cNvPicPr preferRelativeResize="0"/>
          <p:nvPr/>
        </p:nvPicPr>
        <p:blipFill rotWithShape="1">
          <a:blip r:embed="rId3">
            <a:alphaModFix/>
          </a:blip>
          <a:srcRect b="22892" l="0" r="0" t="0"/>
          <a:stretch/>
        </p:blipFill>
        <p:spPr>
          <a:xfrm>
            <a:off x="833600" y="173000"/>
            <a:ext cx="7869550" cy="6067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8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p7"/>
          <p:cNvSpPr txBox="1"/>
          <p:nvPr>
            <p:ph type="title"/>
          </p:nvPr>
        </p:nvSpPr>
        <p:spPr>
          <a:xfrm>
            <a:off x="3305225" y="2259850"/>
            <a:ext cx="55815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/>
              <a:t>Gracias!</a:t>
            </a:r>
            <a:endParaRPr/>
          </a:p>
        </p:txBody>
      </p:sp>
      <p:sp>
        <p:nvSpPr>
          <p:cNvPr id="1780" name="Google Shape;1780;p7"/>
          <p:cNvSpPr/>
          <p:nvPr/>
        </p:nvSpPr>
        <p:spPr>
          <a:xfrm>
            <a:off x="953565" y="6227853"/>
            <a:ext cx="181070" cy="392601"/>
          </a:xfrm>
          <a:custGeom>
            <a:rect b="b" l="l" r="r" t="t"/>
            <a:pathLst>
              <a:path extrusionOk="0" h="17146" w="7907">
                <a:moveTo>
                  <a:pt x="5538" y="0"/>
                </a:moveTo>
                <a:cubicBezTo>
                  <a:pt x="2969" y="0"/>
                  <a:pt x="1802" y="1134"/>
                  <a:pt x="1802" y="3303"/>
                </a:cubicBezTo>
                <a:lnTo>
                  <a:pt x="1802" y="5604"/>
                </a:lnTo>
                <a:lnTo>
                  <a:pt x="0" y="5604"/>
                </a:lnTo>
                <a:lnTo>
                  <a:pt x="0" y="8540"/>
                </a:lnTo>
                <a:lnTo>
                  <a:pt x="1802" y="8540"/>
                </a:lnTo>
                <a:lnTo>
                  <a:pt x="1802" y="17146"/>
                </a:lnTo>
                <a:lnTo>
                  <a:pt x="5238" y="17146"/>
                </a:lnTo>
                <a:lnTo>
                  <a:pt x="5238" y="8473"/>
                </a:lnTo>
                <a:lnTo>
                  <a:pt x="7673" y="8473"/>
                </a:lnTo>
                <a:lnTo>
                  <a:pt x="7906" y="5604"/>
                </a:lnTo>
                <a:lnTo>
                  <a:pt x="5238" y="5604"/>
                </a:lnTo>
                <a:lnTo>
                  <a:pt x="5238" y="3936"/>
                </a:lnTo>
                <a:cubicBezTo>
                  <a:pt x="5238" y="3269"/>
                  <a:pt x="5404" y="3002"/>
                  <a:pt x="6038" y="3002"/>
                </a:cubicBezTo>
                <a:lnTo>
                  <a:pt x="7906" y="3002"/>
                </a:lnTo>
                <a:lnTo>
                  <a:pt x="790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1" name="Google Shape;1781;p7"/>
          <p:cNvGrpSpPr/>
          <p:nvPr/>
        </p:nvGrpSpPr>
        <p:grpSpPr>
          <a:xfrm>
            <a:off x="1486668" y="6218201"/>
            <a:ext cx="411849" cy="411917"/>
            <a:chOff x="5162200" y="4097750"/>
            <a:chExt cx="338385" cy="338414"/>
          </a:xfrm>
        </p:grpSpPr>
        <p:sp>
          <p:nvSpPr>
            <p:cNvPr id="1782" name="Google Shape;1782;p7"/>
            <p:cNvSpPr/>
            <p:nvPr/>
          </p:nvSpPr>
          <p:spPr>
            <a:xfrm>
              <a:off x="5162200" y="4097750"/>
              <a:ext cx="338385" cy="338414"/>
            </a:xfrm>
            <a:custGeom>
              <a:rect b="b" l="l" r="r" t="t"/>
              <a:pathLst>
                <a:path extrusionOk="0" h="11843" w="11842">
                  <a:moveTo>
                    <a:pt x="5938" y="1068"/>
                  </a:moveTo>
                  <a:cubicBezTo>
                    <a:pt x="7505" y="1068"/>
                    <a:pt x="7706" y="1068"/>
                    <a:pt x="8339" y="1101"/>
                  </a:cubicBezTo>
                  <a:cubicBezTo>
                    <a:pt x="8906" y="1135"/>
                    <a:pt x="9207" y="1201"/>
                    <a:pt x="9440" y="1301"/>
                  </a:cubicBezTo>
                  <a:cubicBezTo>
                    <a:pt x="9707" y="1401"/>
                    <a:pt x="9907" y="1535"/>
                    <a:pt x="10107" y="1735"/>
                  </a:cubicBezTo>
                  <a:cubicBezTo>
                    <a:pt x="10307" y="1935"/>
                    <a:pt x="10441" y="2135"/>
                    <a:pt x="10541" y="2435"/>
                  </a:cubicBezTo>
                  <a:cubicBezTo>
                    <a:pt x="10641" y="2636"/>
                    <a:pt x="10741" y="2936"/>
                    <a:pt x="10741" y="3536"/>
                  </a:cubicBezTo>
                  <a:cubicBezTo>
                    <a:pt x="10774" y="4137"/>
                    <a:pt x="10774" y="4337"/>
                    <a:pt x="10774" y="5905"/>
                  </a:cubicBezTo>
                  <a:cubicBezTo>
                    <a:pt x="10774" y="7506"/>
                    <a:pt x="10774" y="7706"/>
                    <a:pt x="10741" y="8306"/>
                  </a:cubicBezTo>
                  <a:cubicBezTo>
                    <a:pt x="10741" y="8907"/>
                    <a:pt x="10641" y="9207"/>
                    <a:pt x="10541" y="9407"/>
                  </a:cubicBezTo>
                  <a:cubicBezTo>
                    <a:pt x="10441" y="9707"/>
                    <a:pt x="10307" y="9907"/>
                    <a:pt x="10107" y="10108"/>
                  </a:cubicBezTo>
                  <a:cubicBezTo>
                    <a:pt x="9907" y="10308"/>
                    <a:pt x="9707" y="10441"/>
                    <a:pt x="9440" y="10541"/>
                  </a:cubicBezTo>
                  <a:cubicBezTo>
                    <a:pt x="9207" y="10608"/>
                    <a:pt x="8906" y="10708"/>
                    <a:pt x="8339" y="10741"/>
                  </a:cubicBezTo>
                  <a:cubicBezTo>
                    <a:pt x="7706" y="10775"/>
                    <a:pt x="7505" y="10775"/>
                    <a:pt x="5938" y="10775"/>
                  </a:cubicBezTo>
                  <a:cubicBezTo>
                    <a:pt x="4337" y="10775"/>
                    <a:pt x="4170" y="10775"/>
                    <a:pt x="3536" y="10741"/>
                  </a:cubicBezTo>
                  <a:cubicBezTo>
                    <a:pt x="2969" y="10708"/>
                    <a:pt x="2635" y="10608"/>
                    <a:pt x="2435" y="10541"/>
                  </a:cubicBezTo>
                  <a:cubicBezTo>
                    <a:pt x="2168" y="10441"/>
                    <a:pt x="1968" y="10308"/>
                    <a:pt x="1735" y="10108"/>
                  </a:cubicBezTo>
                  <a:cubicBezTo>
                    <a:pt x="1535" y="9874"/>
                    <a:pt x="1401" y="9674"/>
                    <a:pt x="1301" y="9407"/>
                  </a:cubicBezTo>
                  <a:cubicBezTo>
                    <a:pt x="1234" y="9207"/>
                    <a:pt x="1134" y="8907"/>
                    <a:pt x="1101" y="8306"/>
                  </a:cubicBezTo>
                  <a:cubicBezTo>
                    <a:pt x="1068" y="7706"/>
                    <a:pt x="1068" y="7506"/>
                    <a:pt x="1068" y="5905"/>
                  </a:cubicBezTo>
                  <a:cubicBezTo>
                    <a:pt x="1068" y="4337"/>
                    <a:pt x="1068" y="4137"/>
                    <a:pt x="1101" y="3536"/>
                  </a:cubicBezTo>
                  <a:cubicBezTo>
                    <a:pt x="1134" y="2936"/>
                    <a:pt x="1234" y="2636"/>
                    <a:pt x="1301" y="2435"/>
                  </a:cubicBezTo>
                  <a:cubicBezTo>
                    <a:pt x="1401" y="2135"/>
                    <a:pt x="1535" y="1935"/>
                    <a:pt x="1735" y="1735"/>
                  </a:cubicBezTo>
                  <a:cubicBezTo>
                    <a:pt x="1968" y="1535"/>
                    <a:pt x="2168" y="1401"/>
                    <a:pt x="2435" y="1301"/>
                  </a:cubicBezTo>
                  <a:cubicBezTo>
                    <a:pt x="2635" y="1235"/>
                    <a:pt x="2969" y="1135"/>
                    <a:pt x="3536" y="1101"/>
                  </a:cubicBezTo>
                  <a:cubicBezTo>
                    <a:pt x="4170" y="1068"/>
                    <a:pt x="4337" y="1068"/>
                    <a:pt x="5938" y="1068"/>
                  </a:cubicBezTo>
                  <a:close/>
                  <a:moveTo>
                    <a:pt x="5938" y="0"/>
                  </a:moveTo>
                  <a:cubicBezTo>
                    <a:pt x="4337" y="0"/>
                    <a:pt x="4103" y="0"/>
                    <a:pt x="3503" y="34"/>
                  </a:cubicBezTo>
                  <a:cubicBezTo>
                    <a:pt x="2869" y="67"/>
                    <a:pt x="2435" y="167"/>
                    <a:pt x="2035" y="301"/>
                  </a:cubicBezTo>
                  <a:cubicBezTo>
                    <a:pt x="1668" y="467"/>
                    <a:pt x="1334" y="668"/>
                    <a:pt x="1001" y="1001"/>
                  </a:cubicBezTo>
                  <a:cubicBezTo>
                    <a:pt x="667" y="1335"/>
                    <a:pt x="467" y="1635"/>
                    <a:pt x="300" y="2035"/>
                  </a:cubicBezTo>
                  <a:cubicBezTo>
                    <a:pt x="167" y="2402"/>
                    <a:pt x="67" y="2836"/>
                    <a:pt x="33" y="3470"/>
                  </a:cubicBezTo>
                  <a:cubicBezTo>
                    <a:pt x="0" y="4103"/>
                    <a:pt x="0" y="4303"/>
                    <a:pt x="0" y="5938"/>
                  </a:cubicBezTo>
                  <a:cubicBezTo>
                    <a:pt x="0" y="7539"/>
                    <a:pt x="0" y="7739"/>
                    <a:pt x="33" y="8373"/>
                  </a:cubicBezTo>
                  <a:cubicBezTo>
                    <a:pt x="67" y="9007"/>
                    <a:pt x="167" y="9440"/>
                    <a:pt x="300" y="9807"/>
                  </a:cubicBezTo>
                  <a:cubicBezTo>
                    <a:pt x="467" y="10208"/>
                    <a:pt x="667" y="10541"/>
                    <a:pt x="1001" y="10841"/>
                  </a:cubicBezTo>
                  <a:cubicBezTo>
                    <a:pt x="1334" y="11175"/>
                    <a:pt x="1668" y="11375"/>
                    <a:pt x="2035" y="11542"/>
                  </a:cubicBezTo>
                  <a:cubicBezTo>
                    <a:pt x="2435" y="11675"/>
                    <a:pt x="2869" y="11775"/>
                    <a:pt x="3503" y="11809"/>
                  </a:cubicBezTo>
                  <a:cubicBezTo>
                    <a:pt x="4103" y="11842"/>
                    <a:pt x="4337" y="11842"/>
                    <a:pt x="5938" y="11842"/>
                  </a:cubicBezTo>
                  <a:cubicBezTo>
                    <a:pt x="7539" y="11842"/>
                    <a:pt x="7739" y="11842"/>
                    <a:pt x="8373" y="11809"/>
                  </a:cubicBezTo>
                  <a:cubicBezTo>
                    <a:pt x="9007" y="11775"/>
                    <a:pt x="9440" y="11675"/>
                    <a:pt x="9807" y="11542"/>
                  </a:cubicBezTo>
                  <a:cubicBezTo>
                    <a:pt x="10207" y="11375"/>
                    <a:pt x="10541" y="11175"/>
                    <a:pt x="10875" y="10841"/>
                  </a:cubicBezTo>
                  <a:cubicBezTo>
                    <a:pt x="11208" y="10508"/>
                    <a:pt x="11408" y="10208"/>
                    <a:pt x="11542" y="9807"/>
                  </a:cubicBezTo>
                  <a:cubicBezTo>
                    <a:pt x="11708" y="9440"/>
                    <a:pt x="11775" y="9007"/>
                    <a:pt x="11809" y="8373"/>
                  </a:cubicBezTo>
                  <a:cubicBezTo>
                    <a:pt x="11842" y="7739"/>
                    <a:pt x="11842" y="7539"/>
                    <a:pt x="11842" y="5938"/>
                  </a:cubicBezTo>
                  <a:cubicBezTo>
                    <a:pt x="11842" y="4303"/>
                    <a:pt x="11842" y="4103"/>
                    <a:pt x="11809" y="3470"/>
                  </a:cubicBezTo>
                  <a:cubicBezTo>
                    <a:pt x="11809" y="2836"/>
                    <a:pt x="11708" y="2402"/>
                    <a:pt x="11542" y="2035"/>
                  </a:cubicBezTo>
                  <a:cubicBezTo>
                    <a:pt x="11408" y="1668"/>
                    <a:pt x="11175" y="1301"/>
                    <a:pt x="10875" y="1001"/>
                  </a:cubicBezTo>
                  <a:cubicBezTo>
                    <a:pt x="10541" y="668"/>
                    <a:pt x="10207" y="467"/>
                    <a:pt x="9807" y="301"/>
                  </a:cubicBezTo>
                  <a:cubicBezTo>
                    <a:pt x="9440" y="167"/>
                    <a:pt x="9007" y="67"/>
                    <a:pt x="8373" y="34"/>
                  </a:cubicBezTo>
                  <a:cubicBezTo>
                    <a:pt x="7739" y="0"/>
                    <a:pt x="7539" y="0"/>
                    <a:pt x="59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7"/>
            <p:cNvSpPr/>
            <p:nvPr/>
          </p:nvSpPr>
          <p:spPr>
            <a:xfrm>
              <a:off x="5245127" y="4179731"/>
              <a:ext cx="173507" cy="174450"/>
            </a:xfrm>
            <a:custGeom>
              <a:rect b="b" l="l" r="r" t="t"/>
              <a:pathLst>
                <a:path extrusionOk="0" h="6105" w="6072">
                  <a:moveTo>
                    <a:pt x="3036" y="1068"/>
                  </a:moveTo>
                  <a:cubicBezTo>
                    <a:pt x="4136" y="1068"/>
                    <a:pt x="5004" y="1968"/>
                    <a:pt x="5004" y="3036"/>
                  </a:cubicBezTo>
                  <a:cubicBezTo>
                    <a:pt x="5004" y="4136"/>
                    <a:pt x="4136" y="5037"/>
                    <a:pt x="3036" y="5037"/>
                  </a:cubicBezTo>
                  <a:cubicBezTo>
                    <a:pt x="1935" y="5037"/>
                    <a:pt x="1068" y="4136"/>
                    <a:pt x="1068" y="3036"/>
                  </a:cubicBezTo>
                  <a:cubicBezTo>
                    <a:pt x="1068" y="1968"/>
                    <a:pt x="1935" y="1068"/>
                    <a:pt x="3036" y="1068"/>
                  </a:cubicBezTo>
                  <a:close/>
                  <a:moveTo>
                    <a:pt x="3036" y="0"/>
                  </a:moveTo>
                  <a:cubicBezTo>
                    <a:pt x="1334" y="0"/>
                    <a:pt x="0" y="1368"/>
                    <a:pt x="0" y="3036"/>
                  </a:cubicBezTo>
                  <a:cubicBezTo>
                    <a:pt x="0" y="4737"/>
                    <a:pt x="1334" y="6104"/>
                    <a:pt x="3036" y="6104"/>
                  </a:cubicBezTo>
                  <a:cubicBezTo>
                    <a:pt x="4704" y="6104"/>
                    <a:pt x="6071" y="4737"/>
                    <a:pt x="6071" y="3036"/>
                  </a:cubicBezTo>
                  <a:cubicBezTo>
                    <a:pt x="6071" y="1368"/>
                    <a:pt x="4704" y="0"/>
                    <a:pt x="30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7"/>
            <p:cNvSpPr/>
            <p:nvPr/>
          </p:nvSpPr>
          <p:spPr>
            <a:xfrm>
              <a:off x="5401436" y="4155900"/>
              <a:ext cx="41034" cy="41005"/>
            </a:xfrm>
            <a:custGeom>
              <a:rect b="b" l="l" r="r" t="t"/>
              <a:pathLst>
                <a:path extrusionOk="0" h="1435" w="1436">
                  <a:moveTo>
                    <a:pt x="735" y="0"/>
                  </a:moveTo>
                  <a:cubicBezTo>
                    <a:pt x="334" y="0"/>
                    <a:pt x="1" y="334"/>
                    <a:pt x="1" y="734"/>
                  </a:cubicBezTo>
                  <a:cubicBezTo>
                    <a:pt x="1" y="1101"/>
                    <a:pt x="334" y="1435"/>
                    <a:pt x="735" y="1435"/>
                  </a:cubicBezTo>
                  <a:cubicBezTo>
                    <a:pt x="1135" y="1435"/>
                    <a:pt x="1435" y="1101"/>
                    <a:pt x="1435" y="734"/>
                  </a:cubicBezTo>
                  <a:cubicBezTo>
                    <a:pt x="1435" y="334"/>
                    <a:pt x="1102" y="0"/>
                    <a:pt x="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5" name="Google Shape;1785;p7"/>
          <p:cNvSpPr/>
          <p:nvPr/>
        </p:nvSpPr>
        <p:spPr>
          <a:xfrm>
            <a:off x="220675" y="6269236"/>
            <a:ext cx="380848" cy="309834"/>
          </a:xfrm>
          <a:custGeom>
            <a:rect b="b" l="l" r="r" t="t"/>
            <a:pathLst>
              <a:path extrusionOk="0" h="13378" w="16446">
                <a:moveTo>
                  <a:pt x="11375" y="1"/>
                </a:moveTo>
                <a:cubicBezTo>
                  <a:pt x="9207" y="1"/>
                  <a:pt x="7606" y="2036"/>
                  <a:pt x="8106" y="4137"/>
                </a:cubicBezTo>
                <a:cubicBezTo>
                  <a:pt x="5304" y="4004"/>
                  <a:pt x="2802" y="2669"/>
                  <a:pt x="1135" y="635"/>
                </a:cubicBezTo>
                <a:lnTo>
                  <a:pt x="1135" y="635"/>
                </a:lnTo>
                <a:cubicBezTo>
                  <a:pt x="267" y="2136"/>
                  <a:pt x="701" y="4137"/>
                  <a:pt x="2202" y="5138"/>
                </a:cubicBezTo>
                <a:cubicBezTo>
                  <a:pt x="1635" y="5104"/>
                  <a:pt x="1135" y="4971"/>
                  <a:pt x="668" y="4704"/>
                </a:cubicBezTo>
                <a:lnTo>
                  <a:pt x="668" y="4704"/>
                </a:lnTo>
                <a:cubicBezTo>
                  <a:pt x="634" y="6272"/>
                  <a:pt x="1735" y="7740"/>
                  <a:pt x="3370" y="8040"/>
                </a:cubicBezTo>
                <a:cubicBezTo>
                  <a:pt x="3087" y="8121"/>
                  <a:pt x="2780" y="8165"/>
                  <a:pt x="2463" y="8165"/>
                </a:cubicBezTo>
                <a:cubicBezTo>
                  <a:pt x="2256" y="8165"/>
                  <a:pt x="2046" y="8146"/>
                  <a:pt x="1835" y="8107"/>
                </a:cubicBezTo>
                <a:lnTo>
                  <a:pt x="1835" y="8107"/>
                </a:lnTo>
                <a:cubicBezTo>
                  <a:pt x="2269" y="9441"/>
                  <a:pt x="3503" y="10408"/>
                  <a:pt x="5004" y="10442"/>
                </a:cubicBezTo>
                <a:cubicBezTo>
                  <a:pt x="3785" y="11406"/>
                  <a:pt x="2325" y="11888"/>
                  <a:pt x="808" y="11888"/>
                </a:cubicBezTo>
                <a:cubicBezTo>
                  <a:pt x="540" y="11888"/>
                  <a:pt x="271" y="11873"/>
                  <a:pt x="0" y="11843"/>
                </a:cubicBezTo>
                <a:lnTo>
                  <a:pt x="0" y="11843"/>
                </a:lnTo>
                <a:cubicBezTo>
                  <a:pt x="1502" y="12810"/>
                  <a:pt x="3269" y="13377"/>
                  <a:pt x="5171" y="13377"/>
                </a:cubicBezTo>
                <a:cubicBezTo>
                  <a:pt x="11442" y="13377"/>
                  <a:pt x="14978" y="8073"/>
                  <a:pt x="14744" y="3337"/>
                </a:cubicBezTo>
                <a:cubicBezTo>
                  <a:pt x="15411" y="2870"/>
                  <a:pt x="15979" y="2269"/>
                  <a:pt x="16446" y="1602"/>
                </a:cubicBezTo>
                <a:lnTo>
                  <a:pt x="16446" y="1602"/>
                </a:lnTo>
                <a:cubicBezTo>
                  <a:pt x="15812" y="1869"/>
                  <a:pt x="15178" y="2036"/>
                  <a:pt x="14511" y="2136"/>
                </a:cubicBezTo>
                <a:cubicBezTo>
                  <a:pt x="15178" y="1702"/>
                  <a:pt x="15712" y="1035"/>
                  <a:pt x="15979" y="268"/>
                </a:cubicBezTo>
                <a:lnTo>
                  <a:pt x="15979" y="268"/>
                </a:lnTo>
                <a:cubicBezTo>
                  <a:pt x="15311" y="635"/>
                  <a:pt x="14611" y="935"/>
                  <a:pt x="13844" y="1068"/>
                </a:cubicBezTo>
                <a:cubicBezTo>
                  <a:pt x="13210" y="434"/>
                  <a:pt x="12343" y="1"/>
                  <a:pt x="113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Mania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EEEEEE"/>
      </a:lt2>
      <a:accent1>
        <a:srgbClr val="CC0000"/>
      </a:accent1>
      <a:accent2>
        <a:srgbClr val="E69138"/>
      </a:accent2>
      <a:accent3>
        <a:srgbClr val="F1C232"/>
      </a:accent3>
      <a:accent4>
        <a:srgbClr val="6AA84F"/>
      </a:accent4>
      <a:accent5>
        <a:srgbClr val="3C78D8"/>
      </a:accent5>
      <a:accent6>
        <a:srgbClr val="A64D79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